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5" r:id="rId6"/>
    <p:sldId id="258" r:id="rId7"/>
    <p:sldId id="269" r:id="rId8"/>
    <p:sldId id="270" r:id="rId9"/>
    <p:sldId id="271" r:id="rId10"/>
    <p:sldId id="268" r:id="rId11"/>
    <p:sldId id="261" r:id="rId12"/>
    <p:sldId id="257"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Titford" initials="AT" lastIdx="1" clrIdx="0">
    <p:extLst>
      <p:ext uri="{19B8F6BF-5375-455C-9EA6-DF929625EA0E}">
        <p15:presenceInfo xmlns:p15="http://schemas.microsoft.com/office/powerpoint/2012/main" xmlns="" userId="S::ann.titford@MPSD.CA::122f9793-a15b-4eb1-93dc-b082b8162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6AAD0-5B2B-4FEA-A14B-9D3E6AA3CC32}" v="105" dt="2020-04-14T04:17:19.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3" d="100"/>
          <a:sy n="83" d="100"/>
        </p:scale>
        <p:origin x="-186"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Titford" userId="122f9793-a15b-4eb1-93dc-b082b8162660" providerId="ADAL" clId="{AA58FD12-FF21-410F-B329-4E1788E17D8E}"/>
    <pc:docChg chg="custSel addSld delSld modSld sldOrd">
      <pc:chgData name="Ann Titford" userId="122f9793-a15b-4eb1-93dc-b082b8162660" providerId="ADAL" clId="{AA58FD12-FF21-410F-B329-4E1788E17D8E}" dt="2020-04-14T04:19:11.925" v="1576" actId="2696"/>
      <pc:docMkLst>
        <pc:docMk/>
      </pc:docMkLst>
      <pc:sldChg chg="modSp">
        <pc:chgData name="Ann Titford" userId="122f9793-a15b-4eb1-93dc-b082b8162660" providerId="ADAL" clId="{AA58FD12-FF21-410F-B329-4E1788E17D8E}" dt="2020-04-14T04:03:59.868" v="1316" actId="20577"/>
        <pc:sldMkLst>
          <pc:docMk/>
          <pc:sldMk cId="109857222" sldId="256"/>
        </pc:sldMkLst>
        <pc:spChg chg="mod">
          <ac:chgData name="Ann Titford" userId="122f9793-a15b-4eb1-93dc-b082b8162660" providerId="ADAL" clId="{AA58FD12-FF21-410F-B329-4E1788E17D8E}" dt="2020-04-14T04:03:59.868" v="1316" actId="20577"/>
          <ac:spMkLst>
            <pc:docMk/>
            <pc:sldMk cId="109857222" sldId="256"/>
            <ac:spMk id="3" creationId="{00000000-0000-0000-0000-000000000000}"/>
          </ac:spMkLst>
        </pc:spChg>
      </pc:sldChg>
      <pc:sldChg chg="addSp delSp modSp">
        <pc:chgData name="Ann Titford" userId="122f9793-a15b-4eb1-93dc-b082b8162660" providerId="ADAL" clId="{AA58FD12-FF21-410F-B329-4E1788E17D8E}" dt="2020-04-14T04:16:56.222" v="1547" actId="1076"/>
        <pc:sldMkLst>
          <pc:docMk/>
          <pc:sldMk cId="3338104242" sldId="257"/>
        </pc:sldMkLst>
        <pc:spChg chg="mod">
          <ac:chgData name="Ann Titford" userId="122f9793-a15b-4eb1-93dc-b082b8162660" providerId="ADAL" clId="{AA58FD12-FF21-410F-B329-4E1788E17D8E}" dt="2020-04-14T04:12:30.718" v="1469" actId="1076"/>
          <ac:spMkLst>
            <pc:docMk/>
            <pc:sldMk cId="3338104242" sldId="257"/>
            <ac:spMk id="3" creationId="{E111BBF6-E371-409A-B6C1-F31D406C0D24}"/>
          </ac:spMkLst>
        </pc:spChg>
        <pc:spChg chg="del mod">
          <ac:chgData name="Ann Titford" userId="122f9793-a15b-4eb1-93dc-b082b8162660" providerId="ADAL" clId="{AA58FD12-FF21-410F-B329-4E1788E17D8E}" dt="2020-04-14T04:08:23.573" v="1424" actId="478"/>
          <ac:spMkLst>
            <pc:docMk/>
            <pc:sldMk cId="3338104242" sldId="257"/>
            <ac:spMk id="5" creationId="{F384A34C-D4FE-408C-A807-0E42E4D6684E}"/>
          </ac:spMkLst>
        </pc:spChg>
        <pc:spChg chg="mod">
          <ac:chgData name="Ann Titford" userId="122f9793-a15b-4eb1-93dc-b082b8162660" providerId="ADAL" clId="{AA58FD12-FF21-410F-B329-4E1788E17D8E}" dt="2020-04-14T04:12:27.903" v="1468" actId="1076"/>
          <ac:spMkLst>
            <pc:docMk/>
            <pc:sldMk cId="3338104242" sldId="257"/>
            <ac:spMk id="8" creationId="{63A92B5A-7EB9-4159-AC66-4E9F0EADD12F}"/>
          </ac:spMkLst>
        </pc:spChg>
        <pc:spChg chg="mod">
          <ac:chgData name="Ann Titford" userId="122f9793-a15b-4eb1-93dc-b082b8162660" providerId="ADAL" clId="{AA58FD12-FF21-410F-B329-4E1788E17D8E}" dt="2020-04-14T04:11:56.117" v="1463" actId="1076"/>
          <ac:spMkLst>
            <pc:docMk/>
            <pc:sldMk cId="3338104242" sldId="257"/>
            <ac:spMk id="10" creationId="{06BB088D-A115-4D8C-B87E-09CB9DAFEC49}"/>
          </ac:spMkLst>
        </pc:spChg>
        <pc:spChg chg="mod">
          <ac:chgData name="Ann Titford" userId="122f9793-a15b-4eb1-93dc-b082b8162660" providerId="ADAL" clId="{AA58FD12-FF21-410F-B329-4E1788E17D8E}" dt="2020-04-14T04:12:10.590" v="1466" actId="1076"/>
          <ac:spMkLst>
            <pc:docMk/>
            <pc:sldMk cId="3338104242" sldId="257"/>
            <ac:spMk id="11" creationId="{22488AB9-DB61-45AA-BC3F-308F1446111B}"/>
          </ac:spMkLst>
        </pc:spChg>
        <pc:spChg chg="add">
          <ac:chgData name="Ann Titford" userId="122f9793-a15b-4eb1-93dc-b082b8162660" providerId="ADAL" clId="{AA58FD12-FF21-410F-B329-4E1788E17D8E}" dt="2020-04-14T04:08:53.779" v="1430"/>
          <ac:spMkLst>
            <pc:docMk/>
            <pc:sldMk cId="3338104242" sldId="257"/>
            <ac:spMk id="12" creationId="{61C0F0B2-88EA-42D6-9F05-6D3B0CBF056D}"/>
          </ac:spMkLst>
        </pc:spChg>
        <pc:spChg chg="add mod">
          <ac:chgData name="Ann Titford" userId="122f9793-a15b-4eb1-93dc-b082b8162660" providerId="ADAL" clId="{AA58FD12-FF21-410F-B329-4E1788E17D8E}" dt="2020-04-14T04:16:56.222" v="1547" actId="1076"/>
          <ac:spMkLst>
            <pc:docMk/>
            <pc:sldMk cId="3338104242" sldId="257"/>
            <ac:spMk id="15" creationId="{26E5BEC0-C954-4223-82BC-6CCA0EE3C200}"/>
          </ac:spMkLst>
        </pc:spChg>
        <pc:picChg chg="del">
          <ac:chgData name="Ann Titford" userId="122f9793-a15b-4eb1-93dc-b082b8162660" providerId="ADAL" clId="{AA58FD12-FF21-410F-B329-4E1788E17D8E}" dt="2020-04-14T04:08:15.232" v="1422" actId="478"/>
          <ac:picMkLst>
            <pc:docMk/>
            <pc:sldMk cId="3338104242" sldId="257"/>
            <ac:picMk id="4" creationId="{6040E971-E787-473E-837C-C89E3B823F6C}"/>
          </ac:picMkLst>
        </pc:picChg>
        <pc:picChg chg="add mod">
          <ac:chgData name="Ann Titford" userId="122f9793-a15b-4eb1-93dc-b082b8162660" providerId="ADAL" clId="{AA58FD12-FF21-410F-B329-4E1788E17D8E}" dt="2020-04-14T04:13:29.647" v="1476" actId="1076"/>
          <ac:picMkLst>
            <pc:docMk/>
            <pc:sldMk cId="3338104242" sldId="257"/>
            <ac:picMk id="13" creationId="{96DD7C4F-48B6-41B0-A28A-10C6473461D1}"/>
          </ac:picMkLst>
        </pc:picChg>
        <pc:picChg chg="add mod">
          <ac:chgData name="Ann Titford" userId="122f9793-a15b-4eb1-93dc-b082b8162660" providerId="ADAL" clId="{AA58FD12-FF21-410F-B329-4E1788E17D8E}" dt="2020-04-14T04:13:25.767" v="1475" actId="14100"/>
          <ac:picMkLst>
            <pc:docMk/>
            <pc:sldMk cId="3338104242" sldId="257"/>
            <ac:picMk id="14" creationId="{59EB3E7C-6024-4E54-B0C5-E5127B14BFEA}"/>
          </ac:picMkLst>
        </pc:picChg>
        <pc:picChg chg="mod">
          <ac:chgData name="Ann Titford" userId="122f9793-a15b-4eb1-93dc-b082b8162660" providerId="ADAL" clId="{AA58FD12-FF21-410F-B329-4E1788E17D8E}" dt="2020-04-14T04:09:19.191" v="1435" actId="14100"/>
          <ac:picMkLst>
            <pc:docMk/>
            <pc:sldMk cId="3338104242" sldId="257"/>
            <ac:picMk id="2050" creationId="{B4058C65-6CEE-4024-AAE2-37E3E1055857}"/>
          </ac:picMkLst>
        </pc:picChg>
        <pc:picChg chg="del mod">
          <ac:chgData name="Ann Titford" userId="122f9793-a15b-4eb1-93dc-b082b8162660" providerId="ADAL" clId="{AA58FD12-FF21-410F-B329-4E1788E17D8E}" dt="2020-04-14T04:12:59.107" v="1470" actId="478"/>
          <ac:picMkLst>
            <pc:docMk/>
            <pc:sldMk cId="3338104242" sldId="257"/>
            <ac:picMk id="2052" creationId="{95E1F53A-3253-4A5B-A9EF-0976C1BC32B8}"/>
          </ac:picMkLst>
        </pc:picChg>
        <pc:picChg chg="del mod">
          <ac:chgData name="Ann Titford" userId="122f9793-a15b-4eb1-93dc-b082b8162660" providerId="ADAL" clId="{AA58FD12-FF21-410F-B329-4E1788E17D8E}" dt="2020-04-14T04:10:14.353" v="1448" actId="478"/>
          <ac:picMkLst>
            <pc:docMk/>
            <pc:sldMk cId="3338104242" sldId="257"/>
            <ac:picMk id="2054" creationId="{74E2264C-0122-4F74-B59E-328F6E18316F}"/>
          </ac:picMkLst>
        </pc:picChg>
        <pc:picChg chg="mod">
          <ac:chgData name="Ann Titford" userId="122f9793-a15b-4eb1-93dc-b082b8162660" providerId="ADAL" clId="{AA58FD12-FF21-410F-B329-4E1788E17D8E}" dt="2020-04-14T04:09:55.583" v="1444" actId="14100"/>
          <ac:picMkLst>
            <pc:docMk/>
            <pc:sldMk cId="3338104242" sldId="257"/>
            <ac:picMk id="2056" creationId="{746FEE64-A481-4253-A551-B328F74D9FA8}"/>
          </ac:picMkLst>
        </pc:picChg>
      </pc:sldChg>
      <pc:sldChg chg="delSp modSp setBg">
        <pc:chgData name="Ann Titford" userId="122f9793-a15b-4eb1-93dc-b082b8162660" providerId="ADAL" clId="{AA58FD12-FF21-410F-B329-4E1788E17D8E}" dt="2020-04-14T03:56:51.972" v="798"/>
        <pc:sldMkLst>
          <pc:docMk/>
          <pc:sldMk cId="3865679789" sldId="258"/>
        </pc:sldMkLst>
        <pc:spChg chg="del">
          <ac:chgData name="Ann Titford" userId="122f9793-a15b-4eb1-93dc-b082b8162660" providerId="ADAL" clId="{AA58FD12-FF21-410F-B329-4E1788E17D8E}" dt="2020-04-14T03:08:54.332" v="174"/>
          <ac:spMkLst>
            <pc:docMk/>
            <pc:sldMk cId="3865679789" sldId="258"/>
            <ac:spMk id="3" creationId="{737D52B7-3CF7-48A7-BED2-44F219F065EE}"/>
          </ac:spMkLst>
        </pc:spChg>
        <pc:spChg chg="del mod">
          <ac:chgData name="Ann Titford" userId="122f9793-a15b-4eb1-93dc-b082b8162660" providerId="ADAL" clId="{AA58FD12-FF21-410F-B329-4E1788E17D8E}" dt="2020-04-14T03:19:36.892" v="362"/>
          <ac:spMkLst>
            <pc:docMk/>
            <pc:sldMk cId="3865679789" sldId="258"/>
            <ac:spMk id="5" creationId="{607BD363-AAD5-4654-93C7-4DE3C30219D8}"/>
          </ac:spMkLst>
        </pc:spChg>
        <pc:spChg chg="mod">
          <ac:chgData name="Ann Titford" userId="122f9793-a15b-4eb1-93dc-b082b8162660" providerId="ADAL" clId="{AA58FD12-FF21-410F-B329-4E1788E17D8E}" dt="2020-04-14T03:56:51.972" v="798"/>
          <ac:spMkLst>
            <pc:docMk/>
            <pc:sldMk cId="3865679789" sldId="258"/>
            <ac:spMk id="6" creationId="{2F7FD41B-6F9C-4083-93BA-7551DA335C45}"/>
          </ac:spMkLst>
        </pc:spChg>
        <pc:spChg chg="del">
          <ac:chgData name="Ann Titford" userId="122f9793-a15b-4eb1-93dc-b082b8162660" providerId="ADAL" clId="{AA58FD12-FF21-410F-B329-4E1788E17D8E}" dt="2020-04-14T03:08:45.780" v="172"/>
          <ac:spMkLst>
            <pc:docMk/>
            <pc:sldMk cId="3865679789" sldId="258"/>
            <ac:spMk id="8" creationId="{4BCDE633-8399-42F1-80FE-48F5560F9AFD}"/>
          </ac:spMkLst>
        </pc:spChg>
        <pc:spChg chg="del">
          <ac:chgData name="Ann Titford" userId="122f9793-a15b-4eb1-93dc-b082b8162660" providerId="ADAL" clId="{AA58FD12-FF21-410F-B329-4E1788E17D8E}" dt="2020-04-14T03:06:46.277" v="164" actId="478"/>
          <ac:spMkLst>
            <pc:docMk/>
            <pc:sldMk cId="3865679789" sldId="258"/>
            <ac:spMk id="9" creationId="{0C6BA33F-3B5C-4109-A98C-79A145554855}"/>
          </ac:spMkLst>
        </pc:spChg>
        <pc:spChg chg="del">
          <ac:chgData name="Ann Titford" userId="122f9793-a15b-4eb1-93dc-b082b8162660" providerId="ADAL" clId="{AA58FD12-FF21-410F-B329-4E1788E17D8E}" dt="2020-04-14T03:08:50.288" v="173"/>
          <ac:spMkLst>
            <pc:docMk/>
            <pc:sldMk cId="3865679789" sldId="258"/>
            <ac:spMk id="11" creationId="{13B6E4EB-8595-4B5C-8EDD-D00323F71822}"/>
          </ac:spMkLst>
        </pc:spChg>
        <pc:picChg chg="mod">
          <ac:chgData name="Ann Titford" userId="122f9793-a15b-4eb1-93dc-b082b8162660" providerId="ADAL" clId="{AA58FD12-FF21-410F-B329-4E1788E17D8E}" dt="2020-04-14T03:12:07.906" v="187" actId="14100"/>
          <ac:picMkLst>
            <pc:docMk/>
            <pc:sldMk cId="3865679789" sldId="258"/>
            <ac:picMk id="4" creationId="{22D05951-6EEC-4984-88C9-21C7EE616361}"/>
          </ac:picMkLst>
        </pc:picChg>
        <pc:picChg chg="del">
          <ac:chgData name="Ann Titford" userId="122f9793-a15b-4eb1-93dc-b082b8162660" providerId="ADAL" clId="{AA58FD12-FF21-410F-B329-4E1788E17D8E}" dt="2020-04-14T03:06:41.329" v="163" actId="478"/>
          <ac:picMkLst>
            <pc:docMk/>
            <pc:sldMk cId="3865679789" sldId="258"/>
            <ac:picMk id="7" creationId="{3B458FA0-0B2E-4F05-A481-0B255990CD3D}"/>
          </ac:picMkLst>
        </pc:picChg>
        <pc:picChg chg="del">
          <ac:chgData name="Ann Titford" userId="122f9793-a15b-4eb1-93dc-b082b8162660" providerId="ADAL" clId="{AA58FD12-FF21-410F-B329-4E1788E17D8E}" dt="2020-04-14T03:08:58.523" v="175"/>
          <ac:picMkLst>
            <pc:docMk/>
            <pc:sldMk cId="3865679789" sldId="258"/>
            <ac:picMk id="1026" creationId="{93246902-531E-4EF5-99BA-FBDC8278B5F0}"/>
          </ac:picMkLst>
        </pc:picChg>
      </pc:sldChg>
      <pc:sldChg chg="del">
        <pc:chgData name="Ann Titford" userId="122f9793-a15b-4eb1-93dc-b082b8162660" providerId="ADAL" clId="{AA58FD12-FF21-410F-B329-4E1788E17D8E}" dt="2020-04-14T04:13:52.010" v="1477" actId="2696"/>
        <pc:sldMkLst>
          <pc:docMk/>
          <pc:sldMk cId="3596825541" sldId="259"/>
        </pc:sldMkLst>
      </pc:sldChg>
      <pc:sldChg chg="del">
        <pc:chgData name="Ann Titford" userId="122f9793-a15b-4eb1-93dc-b082b8162660" providerId="ADAL" clId="{AA58FD12-FF21-410F-B329-4E1788E17D8E}" dt="2020-04-14T04:13:58.954" v="1479" actId="2696"/>
        <pc:sldMkLst>
          <pc:docMk/>
          <pc:sldMk cId="864256289" sldId="260"/>
        </pc:sldMkLst>
      </pc:sldChg>
      <pc:sldChg chg="modSp ord">
        <pc:chgData name="Ann Titford" userId="122f9793-a15b-4eb1-93dc-b082b8162660" providerId="ADAL" clId="{AA58FD12-FF21-410F-B329-4E1788E17D8E}" dt="2020-04-14T04:18:09.672" v="1573" actId="255"/>
        <pc:sldMkLst>
          <pc:docMk/>
          <pc:sldMk cId="2634213983" sldId="261"/>
        </pc:sldMkLst>
        <pc:spChg chg="mod">
          <ac:chgData name="Ann Titford" userId="122f9793-a15b-4eb1-93dc-b082b8162660" providerId="ADAL" clId="{AA58FD12-FF21-410F-B329-4E1788E17D8E}" dt="2020-04-14T04:18:09.672" v="1573" actId="255"/>
          <ac:spMkLst>
            <pc:docMk/>
            <pc:sldMk cId="2634213983" sldId="261"/>
            <ac:spMk id="6" creationId="{C8B9BC75-CEE4-4A56-B778-14B6D41E44B3}"/>
          </ac:spMkLst>
        </pc:spChg>
      </pc:sldChg>
      <pc:sldChg chg="del">
        <pc:chgData name="Ann Titford" userId="122f9793-a15b-4eb1-93dc-b082b8162660" providerId="ADAL" clId="{AA58FD12-FF21-410F-B329-4E1788E17D8E}" dt="2020-04-14T04:19:11.925" v="1576" actId="2696"/>
        <pc:sldMkLst>
          <pc:docMk/>
          <pc:sldMk cId="3646308788" sldId="263"/>
        </pc:sldMkLst>
      </pc:sldChg>
      <pc:sldChg chg="del">
        <pc:chgData name="Ann Titford" userId="122f9793-a15b-4eb1-93dc-b082b8162660" providerId="ADAL" clId="{AA58FD12-FF21-410F-B329-4E1788E17D8E}" dt="2020-04-14T04:19:08.462" v="1575" actId="2696"/>
        <pc:sldMkLst>
          <pc:docMk/>
          <pc:sldMk cId="1922378444" sldId="264"/>
        </pc:sldMkLst>
      </pc:sldChg>
      <pc:sldChg chg="modSp">
        <pc:chgData name="Ann Titford" userId="122f9793-a15b-4eb1-93dc-b082b8162660" providerId="ADAL" clId="{AA58FD12-FF21-410F-B329-4E1788E17D8E}" dt="2020-04-14T03:04:40.259" v="119" actId="1076"/>
        <pc:sldMkLst>
          <pc:docMk/>
          <pc:sldMk cId="2132855494" sldId="265"/>
        </pc:sldMkLst>
        <pc:spChg chg="mod">
          <ac:chgData name="Ann Titford" userId="122f9793-a15b-4eb1-93dc-b082b8162660" providerId="ADAL" clId="{AA58FD12-FF21-410F-B329-4E1788E17D8E}" dt="2020-04-14T03:04:32.188" v="118" actId="14100"/>
          <ac:spMkLst>
            <pc:docMk/>
            <pc:sldMk cId="2132855494" sldId="265"/>
            <ac:spMk id="4" creationId="{F055C580-51D5-4931-B6CB-06BC3F6A257F}"/>
          </ac:spMkLst>
        </pc:spChg>
        <pc:picChg chg="mod">
          <ac:chgData name="Ann Titford" userId="122f9793-a15b-4eb1-93dc-b082b8162660" providerId="ADAL" clId="{AA58FD12-FF21-410F-B329-4E1788E17D8E}" dt="2020-04-14T03:04:40.259" v="119" actId="1076"/>
          <ac:picMkLst>
            <pc:docMk/>
            <pc:sldMk cId="2132855494" sldId="265"/>
            <ac:picMk id="2" creationId="{46FB4D57-5921-4696-BF7C-23D286EA0694}"/>
          </ac:picMkLst>
        </pc:picChg>
      </pc:sldChg>
      <pc:sldChg chg="del">
        <pc:chgData name="Ann Titford" userId="122f9793-a15b-4eb1-93dc-b082b8162660" providerId="ADAL" clId="{AA58FD12-FF21-410F-B329-4E1788E17D8E}" dt="2020-04-14T04:13:56.641" v="1478" actId="2696"/>
        <pc:sldMkLst>
          <pc:docMk/>
          <pc:sldMk cId="2841155429" sldId="266"/>
        </pc:sldMkLst>
      </pc:sldChg>
      <pc:sldChg chg="addSp delSp modSp add setBg">
        <pc:chgData name="Ann Titford" userId="122f9793-a15b-4eb1-93dc-b082b8162660" providerId="ADAL" clId="{AA58FD12-FF21-410F-B329-4E1788E17D8E}" dt="2020-04-14T04:06:18.348" v="1356" actId="1076"/>
        <pc:sldMkLst>
          <pc:docMk/>
          <pc:sldMk cId="2621036575" sldId="268"/>
        </pc:sldMkLst>
        <pc:spChg chg="add mod">
          <ac:chgData name="Ann Titford" userId="122f9793-a15b-4eb1-93dc-b082b8162660" providerId="ADAL" clId="{AA58FD12-FF21-410F-B329-4E1788E17D8E}" dt="2020-04-14T04:05:32.089" v="1317" actId="20577"/>
          <ac:spMkLst>
            <pc:docMk/>
            <pc:sldMk cId="2621036575" sldId="268"/>
            <ac:spMk id="2" creationId="{9D942C8E-3105-4B09-B635-72E4DAC76179}"/>
          </ac:spMkLst>
        </pc:spChg>
        <pc:spChg chg="add del">
          <ac:chgData name="Ann Titford" userId="122f9793-a15b-4eb1-93dc-b082b8162660" providerId="ADAL" clId="{AA58FD12-FF21-410F-B329-4E1788E17D8E}" dt="2020-04-14T04:02:17.368" v="1297" actId="478"/>
          <ac:spMkLst>
            <pc:docMk/>
            <pc:sldMk cId="2621036575" sldId="268"/>
            <ac:spMk id="3" creationId="{CF08FA0C-5327-4044-ABB9-1E5412BB72B7}"/>
          </ac:spMkLst>
        </pc:spChg>
        <pc:spChg chg="add mod">
          <ac:chgData name="Ann Titford" userId="122f9793-a15b-4eb1-93dc-b082b8162660" providerId="ADAL" clId="{AA58FD12-FF21-410F-B329-4E1788E17D8E}" dt="2020-04-14T04:03:22.095" v="1310" actId="1076"/>
          <ac:spMkLst>
            <pc:docMk/>
            <pc:sldMk cId="2621036575" sldId="268"/>
            <ac:spMk id="4" creationId="{F5F85281-2C08-494A-B5B2-03F83CDD83B2}"/>
          </ac:spMkLst>
        </pc:spChg>
        <pc:spChg chg="add mod">
          <ac:chgData name="Ann Titford" userId="122f9793-a15b-4eb1-93dc-b082b8162660" providerId="ADAL" clId="{AA58FD12-FF21-410F-B329-4E1788E17D8E}" dt="2020-04-14T04:06:18.348" v="1356" actId="1076"/>
          <ac:spMkLst>
            <pc:docMk/>
            <pc:sldMk cId="2621036575" sldId="268"/>
            <ac:spMk id="6" creationId="{45234993-02F3-4123-A51E-4637750C1035}"/>
          </ac:spMkLst>
        </pc:spChg>
        <pc:picChg chg="add mod">
          <ac:chgData name="Ann Titford" userId="122f9793-a15b-4eb1-93dc-b082b8162660" providerId="ADAL" clId="{AA58FD12-FF21-410F-B329-4E1788E17D8E}" dt="2020-04-14T04:02:54.191" v="1305" actId="1076"/>
          <ac:picMkLst>
            <pc:docMk/>
            <pc:sldMk cId="2621036575" sldId="268"/>
            <ac:picMk id="5" creationId="{3EC0971E-5D04-46BF-A167-F0D786E2EA43}"/>
          </ac:picMkLst>
        </pc:picChg>
      </pc:sldChg>
      <pc:sldChg chg="addSp modSp add setBg">
        <pc:chgData name="Ann Titford" userId="122f9793-a15b-4eb1-93dc-b082b8162660" providerId="ADAL" clId="{AA58FD12-FF21-410F-B329-4E1788E17D8E}" dt="2020-04-14T03:57:03.725" v="799" actId="6549"/>
        <pc:sldMkLst>
          <pc:docMk/>
          <pc:sldMk cId="557175830" sldId="269"/>
        </pc:sldMkLst>
        <pc:spChg chg="add mod">
          <ac:chgData name="Ann Titford" userId="122f9793-a15b-4eb1-93dc-b082b8162660" providerId="ADAL" clId="{AA58FD12-FF21-410F-B329-4E1788E17D8E}" dt="2020-04-14T03:57:03.725" v="799" actId="6549"/>
          <ac:spMkLst>
            <pc:docMk/>
            <pc:sldMk cId="557175830" sldId="269"/>
            <ac:spMk id="4" creationId="{2806455A-EAF7-4EEF-9EB3-568E7FC738E5}"/>
          </ac:spMkLst>
        </pc:spChg>
        <pc:picChg chg="add mod">
          <ac:chgData name="Ann Titford" userId="122f9793-a15b-4eb1-93dc-b082b8162660" providerId="ADAL" clId="{AA58FD12-FF21-410F-B329-4E1788E17D8E}" dt="2020-04-14T03:21:19.338" v="430" actId="14100"/>
          <ac:picMkLst>
            <pc:docMk/>
            <pc:sldMk cId="557175830" sldId="269"/>
            <ac:picMk id="3" creationId="{24F3C132-D300-4ED8-88AA-90E36BAA2390}"/>
          </ac:picMkLst>
        </pc:picChg>
      </pc:sldChg>
      <pc:sldChg chg="addSp delSp modSp add setBg">
        <pc:chgData name="Ann Titford" userId="122f9793-a15b-4eb1-93dc-b082b8162660" providerId="ADAL" clId="{AA58FD12-FF21-410F-B329-4E1788E17D8E}" dt="2020-04-14T04:10:58.327" v="1452" actId="1076"/>
        <pc:sldMkLst>
          <pc:docMk/>
          <pc:sldMk cId="513341505" sldId="270"/>
        </pc:sldMkLst>
        <pc:spChg chg="add mod">
          <ac:chgData name="Ann Titford" userId="122f9793-a15b-4eb1-93dc-b082b8162660" providerId="ADAL" clId="{AA58FD12-FF21-410F-B329-4E1788E17D8E}" dt="2020-04-14T03:22:42.362" v="482" actId="1076"/>
          <ac:spMkLst>
            <pc:docMk/>
            <pc:sldMk cId="513341505" sldId="270"/>
            <ac:spMk id="2" creationId="{CAD3EB89-55C3-4459-80C7-3A6D82A41095}"/>
          </ac:spMkLst>
        </pc:spChg>
        <pc:spChg chg="add mod">
          <ac:chgData name="Ann Titford" userId="122f9793-a15b-4eb1-93dc-b082b8162660" providerId="ADAL" clId="{AA58FD12-FF21-410F-B329-4E1788E17D8E}" dt="2020-04-14T03:28:44.766" v="520" actId="255"/>
          <ac:spMkLst>
            <pc:docMk/>
            <pc:sldMk cId="513341505" sldId="270"/>
            <ac:spMk id="8" creationId="{DF760C40-B016-4D8B-8983-4FBA6A4DA409}"/>
          </ac:spMkLst>
        </pc:spChg>
        <pc:spChg chg="add mod">
          <ac:chgData name="Ann Titford" userId="122f9793-a15b-4eb1-93dc-b082b8162660" providerId="ADAL" clId="{AA58FD12-FF21-410F-B329-4E1788E17D8E}" dt="2020-04-14T03:30:10.121" v="530" actId="1076"/>
          <ac:spMkLst>
            <pc:docMk/>
            <pc:sldMk cId="513341505" sldId="270"/>
            <ac:spMk id="9" creationId="{31CBCE99-E97E-4170-A7F2-6C3E9E06285A}"/>
          </ac:spMkLst>
        </pc:spChg>
        <pc:spChg chg="add mod">
          <ac:chgData name="Ann Titford" userId="122f9793-a15b-4eb1-93dc-b082b8162660" providerId="ADAL" clId="{AA58FD12-FF21-410F-B329-4E1788E17D8E}" dt="2020-04-14T03:31:17.565" v="559" actId="20577"/>
          <ac:spMkLst>
            <pc:docMk/>
            <pc:sldMk cId="513341505" sldId="270"/>
            <ac:spMk id="10" creationId="{D97AC547-1928-45FA-8DFF-E52872C6E80B}"/>
          </ac:spMkLst>
        </pc:spChg>
        <pc:spChg chg="add mod">
          <ac:chgData name="Ann Titford" userId="122f9793-a15b-4eb1-93dc-b082b8162660" providerId="ADAL" clId="{AA58FD12-FF21-410F-B329-4E1788E17D8E}" dt="2020-04-14T03:31:09.612" v="555" actId="20577"/>
          <ac:spMkLst>
            <pc:docMk/>
            <pc:sldMk cId="513341505" sldId="270"/>
            <ac:spMk id="11" creationId="{A9F9D6CC-14FB-49BC-88F7-5F31F6846EE6}"/>
          </ac:spMkLst>
        </pc:spChg>
        <pc:spChg chg="add mod">
          <ac:chgData name="Ann Titford" userId="122f9793-a15b-4eb1-93dc-b082b8162660" providerId="ADAL" clId="{AA58FD12-FF21-410F-B329-4E1788E17D8E}" dt="2020-04-14T03:33:51.009" v="566" actId="1076"/>
          <ac:spMkLst>
            <pc:docMk/>
            <pc:sldMk cId="513341505" sldId="270"/>
            <ac:spMk id="12" creationId="{18AF702D-FBD6-4716-B721-EA42988CF856}"/>
          </ac:spMkLst>
        </pc:spChg>
        <pc:picChg chg="add mod">
          <ac:chgData name="Ann Titford" userId="122f9793-a15b-4eb1-93dc-b082b8162660" providerId="ADAL" clId="{AA58FD12-FF21-410F-B329-4E1788E17D8E}" dt="2020-04-14T03:26:07.089" v="500" actId="1076"/>
          <ac:picMkLst>
            <pc:docMk/>
            <pc:sldMk cId="513341505" sldId="270"/>
            <ac:picMk id="3" creationId="{18359DF8-14F2-4981-AA02-AF785036EF80}"/>
          </ac:picMkLst>
        </pc:picChg>
        <pc:picChg chg="add del mod">
          <ac:chgData name="Ann Titford" userId="122f9793-a15b-4eb1-93dc-b082b8162660" providerId="ADAL" clId="{AA58FD12-FF21-410F-B329-4E1788E17D8E}" dt="2020-04-14T04:10:44.446" v="1449" actId="478"/>
          <ac:picMkLst>
            <pc:docMk/>
            <pc:sldMk cId="513341505" sldId="270"/>
            <ac:picMk id="4" creationId="{44842093-0917-4F47-A81C-05B2A7068C58}"/>
          </ac:picMkLst>
        </pc:picChg>
        <pc:picChg chg="add mod">
          <ac:chgData name="Ann Titford" userId="122f9793-a15b-4eb1-93dc-b082b8162660" providerId="ADAL" clId="{AA58FD12-FF21-410F-B329-4E1788E17D8E}" dt="2020-04-14T03:27:46.697" v="514" actId="1076"/>
          <ac:picMkLst>
            <pc:docMk/>
            <pc:sldMk cId="513341505" sldId="270"/>
            <ac:picMk id="5" creationId="{7B0A5AFA-0F21-4166-8D61-57C997A10888}"/>
          </ac:picMkLst>
        </pc:picChg>
        <pc:picChg chg="add mod">
          <ac:chgData name="Ann Titford" userId="122f9793-a15b-4eb1-93dc-b082b8162660" providerId="ADAL" clId="{AA58FD12-FF21-410F-B329-4E1788E17D8E}" dt="2020-04-14T03:29:44.689" v="526" actId="1076"/>
          <ac:picMkLst>
            <pc:docMk/>
            <pc:sldMk cId="513341505" sldId="270"/>
            <ac:picMk id="6" creationId="{A5EA341F-B731-464E-B5F6-D54F517ECFB4}"/>
          </ac:picMkLst>
        </pc:picChg>
        <pc:picChg chg="add mod">
          <ac:chgData name="Ann Titford" userId="122f9793-a15b-4eb1-93dc-b082b8162660" providerId="ADAL" clId="{AA58FD12-FF21-410F-B329-4E1788E17D8E}" dt="2020-04-14T03:27:55.377" v="515" actId="1076"/>
          <ac:picMkLst>
            <pc:docMk/>
            <pc:sldMk cId="513341505" sldId="270"/>
            <ac:picMk id="7" creationId="{B32AE0D1-0BFD-457C-B3C1-A34500AA5323}"/>
          </ac:picMkLst>
        </pc:picChg>
        <pc:picChg chg="add mod">
          <ac:chgData name="Ann Titford" userId="122f9793-a15b-4eb1-93dc-b082b8162660" providerId="ADAL" clId="{AA58FD12-FF21-410F-B329-4E1788E17D8E}" dt="2020-04-14T04:10:58.327" v="1452" actId="1076"/>
          <ac:picMkLst>
            <pc:docMk/>
            <pc:sldMk cId="513341505" sldId="270"/>
            <ac:picMk id="13" creationId="{7622F1E9-D6BF-4168-B0A3-C8099CAE3D0E}"/>
          </ac:picMkLst>
        </pc:picChg>
      </pc:sldChg>
      <pc:sldChg chg="addSp delSp modSp add">
        <pc:chgData name="Ann Titford" userId="122f9793-a15b-4eb1-93dc-b082b8162660" providerId="ADAL" clId="{AA58FD12-FF21-410F-B329-4E1788E17D8E}" dt="2020-04-14T03:55:52.319" v="794" actId="1076"/>
        <pc:sldMkLst>
          <pc:docMk/>
          <pc:sldMk cId="1964883811" sldId="271"/>
        </pc:sldMkLst>
        <pc:spChg chg="mod">
          <ac:chgData name="Ann Titford" userId="122f9793-a15b-4eb1-93dc-b082b8162660" providerId="ADAL" clId="{AA58FD12-FF21-410F-B329-4E1788E17D8E}" dt="2020-04-14T03:39:19.432" v="738" actId="1076"/>
          <ac:spMkLst>
            <pc:docMk/>
            <pc:sldMk cId="1964883811" sldId="271"/>
            <ac:spMk id="2" creationId="{CAD3EB89-55C3-4459-80C7-3A6D82A41095}"/>
          </ac:spMkLst>
        </pc:spChg>
        <pc:spChg chg="mod">
          <ac:chgData name="Ann Titford" userId="122f9793-a15b-4eb1-93dc-b082b8162660" providerId="ADAL" clId="{AA58FD12-FF21-410F-B329-4E1788E17D8E}" dt="2020-04-14T03:40:19.842" v="749" actId="14100"/>
          <ac:spMkLst>
            <pc:docMk/>
            <pc:sldMk cId="1964883811" sldId="271"/>
            <ac:spMk id="8" creationId="{DF760C40-B016-4D8B-8983-4FBA6A4DA409}"/>
          </ac:spMkLst>
        </pc:spChg>
        <pc:spChg chg="mod">
          <ac:chgData name="Ann Titford" userId="122f9793-a15b-4eb1-93dc-b082b8162660" providerId="ADAL" clId="{AA58FD12-FF21-410F-B329-4E1788E17D8E}" dt="2020-04-14T03:55:27.936" v="791" actId="1076"/>
          <ac:spMkLst>
            <pc:docMk/>
            <pc:sldMk cId="1964883811" sldId="271"/>
            <ac:spMk id="9" creationId="{31CBCE99-E97E-4170-A7F2-6C3E9E06285A}"/>
          </ac:spMkLst>
        </pc:spChg>
        <pc:spChg chg="mod">
          <ac:chgData name="Ann Titford" userId="122f9793-a15b-4eb1-93dc-b082b8162660" providerId="ADAL" clId="{AA58FD12-FF21-410F-B329-4E1788E17D8E}" dt="2020-04-14T03:44:17.569" v="756" actId="14100"/>
          <ac:spMkLst>
            <pc:docMk/>
            <pc:sldMk cId="1964883811" sldId="271"/>
            <ac:spMk id="10" creationId="{D97AC547-1928-45FA-8DFF-E52872C6E80B}"/>
          </ac:spMkLst>
        </pc:spChg>
        <pc:spChg chg="mod">
          <ac:chgData name="Ann Titford" userId="122f9793-a15b-4eb1-93dc-b082b8162660" providerId="ADAL" clId="{AA58FD12-FF21-410F-B329-4E1788E17D8E}" dt="2020-04-14T03:49:47.422" v="764" actId="255"/>
          <ac:spMkLst>
            <pc:docMk/>
            <pc:sldMk cId="1964883811" sldId="271"/>
            <ac:spMk id="11" creationId="{A9F9D6CC-14FB-49BC-88F7-5F31F6846EE6}"/>
          </ac:spMkLst>
        </pc:spChg>
        <pc:spChg chg="mod">
          <ac:chgData name="Ann Titford" userId="122f9793-a15b-4eb1-93dc-b082b8162660" providerId="ADAL" clId="{AA58FD12-FF21-410F-B329-4E1788E17D8E}" dt="2020-04-14T03:55:42.584" v="793" actId="1076"/>
          <ac:spMkLst>
            <pc:docMk/>
            <pc:sldMk cId="1964883811" sldId="271"/>
            <ac:spMk id="12" creationId="{18AF702D-FBD6-4716-B721-EA42988CF856}"/>
          </ac:spMkLst>
        </pc:spChg>
        <pc:picChg chg="mod">
          <ac:chgData name="Ann Titford" userId="122f9793-a15b-4eb1-93dc-b082b8162660" providerId="ADAL" clId="{AA58FD12-FF21-410F-B329-4E1788E17D8E}" dt="2020-04-14T03:35:31.753" v="661" actId="1076"/>
          <ac:picMkLst>
            <pc:docMk/>
            <pc:sldMk cId="1964883811" sldId="271"/>
            <ac:picMk id="3" creationId="{18359DF8-14F2-4981-AA02-AF785036EF80}"/>
          </ac:picMkLst>
        </pc:picChg>
        <pc:picChg chg="del mod">
          <ac:chgData name="Ann Titford" userId="122f9793-a15b-4eb1-93dc-b082b8162660" providerId="ADAL" clId="{AA58FD12-FF21-410F-B329-4E1788E17D8E}" dt="2020-04-14T03:52:59.870" v="775" actId="478"/>
          <ac:picMkLst>
            <pc:docMk/>
            <pc:sldMk cId="1964883811" sldId="271"/>
            <ac:picMk id="4" creationId="{44842093-0917-4F47-A81C-05B2A7068C58}"/>
          </ac:picMkLst>
        </pc:picChg>
        <pc:picChg chg="mod">
          <ac:chgData name="Ann Titford" userId="122f9793-a15b-4eb1-93dc-b082b8162660" providerId="ADAL" clId="{AA58FD12-FF21-410F-B329-4E1788E17D8E}" dt="2020-04-14T03:36:24.697" v="672" actId="1076"/>
          <ac:picMkLst>
            <pc:docMk/>
            <pc:sldMk cId="1964883811" sldId="271"/>
            <ac:picMk id="5" creationId="{7B0A5AFA-0F21-4166-8D61-57C997A10888}"/>
          </ac:picMkLst>
        </pc:picChg>
        <pc:picChg chg="mod">
          <ac:chgData name="Ann Titford" userId="122f9793-a15b-4eb1-93dc-b082b8162660" providerId="ADAL" clId="{AA58FD12-FF21-410F-B329-4E1788E17D8E}" dt="2020-04-14T03:55:52.319" v="794" actId="1076"/>
          <ac:picMkLst>
            <pc:docMk/>
            <pc:sldMk cId="1964883811" sldId="271"/>
            <ac:picMk id="6" creationId="{A5EA341F-B731-464E-B5F6-D54F517ECFB4}"/>
          </ac:picMkLst>
        </pc:picChg>
        <pc:picChg chg="mod">
          <ac:chgData name="Ann Titford" userId="122f9793-a15b-4eb1-93dc-b082b8162660" providerId="ADAL" clId="{AA58FD12-FF21-410F-B329-4E1788E17D8E}" dt="2020-04-14T03:38:46.743" v="729" actId="1076"/>
          <ac:picMkLst>
            <pc:docMk/>
            <pc:sldMk cId="1964883811" sldId="271"/>
            <ac:picMk id="7" creationId="{B32AE0D1-0BFD-457C-B3C1-A34500AA5323}"/>
          </ac:picMkLst>
        </pc:picChg>
        <pc:picChg chg="add mod">
          <ac:chgData name="Ann Titford" userId="122f9793-a15b-4eb1-93dc-b082b8162660" providerId="ADAL" clId="{AA58FD12-FF21-410F-B329-4E1788E17D8E}" dt="2020-04-14T03:55:20.511" v="790" actId="14100"/>
          <ac:picMkLst>
            <pc:docMk/>
            <pc:sldMk cId="1964883811" sldId="271"/>
            <ac:picMk id="1026" creationId="{48338420-552A-486A-93CA-A64FE5153254}"/>
          </ac:picMkLst>
        </pc:picChg>
      </pc:sldChg>
      <pc:sldChg chg="delSp modSp add del">
        <pc:chgData name="Ann Titford" userId="122f9793-a15b-4eb1-93dc-b082b8162660" providerId="ADAL" clId="{AA58FD12-FF21-410F-B329-4E1788E17D8E}" dt="2020-04-14T04:19:03.025" v="1574" actId="2696"/>
        <pc:sldMkLst>
          <pc:docMk/>
          <pc:sldMk cId="1728874542" sldId="272"/>
        </pc:sldMkLst>
        <pc:spChg chg="del">
          <ac:chgData name="Ann Titford" userId="122f9793-a15b-4eb1-93dc-b082b8162660" providerId="ADAL" clId="{AA58FD12-FF21-410F-B329-4E1788E17D8E}" dt="2020-04-14T04:07:52.540" v="1418" actId="478"/>
          <ac:spMkLst>
            <pc:docMk/>
            <pc:sldMk cId="1728874542" sldId="272"/>
            <ac:spMk id="2" creationId="{9D942C8E-3105-4B09-B635-72E4DAC76179}"/>
          </ac:spMkLst>
        </pc:spChg>
        <pc:spChg chg="del">
          <ac:chgData name="Ann Titford" userId="122f9793-a15b-4eb1-93dc-b082b8162660" providerId="ADAL" clId="{AA58FD12-FF21-410F-B329-4E1788E17D8E}" dt="2020-04-14T04:07:43.409" v="1416" actId="478"/>
          <ac:spMkLst>
            <pc:docMk/>
            <pc:sldMk cId="1728874542" sldId="272"/>
            <ac:spMk id="3" creationId="{CF08FA0C-5327-4044-ABB9-1E5412BB72B7}"/>
          </ac:spMkLst>
        </pc:spChg>
        <pc:spChg chg="del">
          <ac:chgData name="Ann Titford" userId="122f9793-a15b-4eb1-93dc-b082b8162660" providerId="ADAL" clId="{AA58FD12-FF21-410F-B329-4E1788E17D8E}" dt="2020-04-14T04:08:01.920" v="1420" actId="478"/>
          <ac:spMkLst>
            <pc:docMk/>
            <pc:sldMk cId="1728874542" sldId="272"/>
            <ac:spMk id="4" creationId="{F5F85281-2C08-494A-B5B2-03F83CDD83B2}"/>
          </ac:spMkLst>
        </pc:spChg>
        <pc:spChg chg="mod">
          <ac:chgData name="Ann Titford" userId="122f9793-a15b-4eb1-93dc-b082b8162660" providerId="ADAL" clId="{AA58FD12-FF21-410F-B329-4E1788E17D8E}" dt="2020-04-14T04:07:58.766" v="1419" actId="1076"/>
          <ac:spMkLst>
            <pc:docMk/>
            <pc:sldMk cId="1728874542" sldId="272"/>
            <ac:spMk id="6" creationId="{45234993-02F3-4123-A51E-4637750C1035}"/>
          </ac:spMkLst>
        </pc:spChg>
        <pc:picChg chg="del">
          <ac:chgData name="Ann Titford" userId="122f9793-a15b-4eb1-93dc-b082b8162660" providerId="ADAL" clId="{AA58FD12-FF21-410F-B329-4E1788E17D8E}" dt="2020-04-14T04:08:03.913" v="1421" actId="478"/>
          <ac:picMkLst>
            <pc:docMk/>
            <pc:sldMk cId="1728874542" sldId="272"/>
            <ac:picMk id="5" creationId="{3EC0971E-5D04-46BF-A167-F0D786E2EA4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pPr/>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4/14/2020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el1v4RiK3bU" TargetMode="External"/><Relationship Id="rId3" Type="http://schemas.openxmlformats.org/officeDocument/2006/relationships/image" Target="../media/image6.jpeg"/><Relationship Id="rId7" Type="http://schemas.openxmlformats.org/officeDocument/2006/relationships/hyperlink" Target="https://www.allaboutbirds.org/guide/American_Robin/sounds"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s://www.allaboutbirds.org/guide/American_Crow/sounds" TargetMode="External"/><Relationship Id="rId11"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hyperlink" Target="https://www.allaboutbirds.org/guide/Song_Sparrow/sounds" TargetMode="External"/><Relationship Id="rId4" Type="http://schemas.openxmlformats.org/officeDocument/2006/relationships/image" Target="../media/image7.jpeg"/><Relationship Id="rId9" Type="http://schemas.openxmlformats.org/officeDocument/2006/relationships/hyperlink" Target="https://www.youtube.com/watch?v=KJovQ5gmxD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mfFldO-B8v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American_crow" TargetMode="External"/><Relationship Id="rId7" Type="http://schemas.openxmlformats.org/officeDocument/2006/relationships/hyperlink" Target="https://en.wikipedia.org/wiki/Chickadee"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s://en.wikipedia.org/wiki/Duck"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2113" y="259721"/>
            <a:ext cx="9144000" cy="1122393"/>
          </a:xfrm>
        </p:spPr>
        <p:txBody>
          <a:bodyPr/>
          <a:lstStyle/>
          <a:p>
            <a:r>
              <a:rPr lang="en-US" b="1" dirty="0">
                <a:cs typeface="Calibri Light"/>
              </a:rPr>
              <a:t>Outdoor Education</a:t>
            </a:r>
            <a:r>
              <a:rPr lang="en-US" dirty="0">
                <a:cs typeface="Calibri Light"/>
              </a:rPr>
              <a:t> </a:t>
            </a:r>
            <a:endParaRPr lang="en-US" dirty="0"/>
          </a:p>
        </p:txBody>
      </p:sp>
      <p:sp>
        <p:nvSpPr>
          <p:cNvPr id="3" name="Subtitle 2"/>
          <p:cNvSpPr>
            <a:spLocks noGrp="1"/>
          </p:cNvSpPr>
          <p:nvPr>
            <p:ph type="subTitle" idx="1"/>
          </p:nvPr>
        </p:nvSpPr>
        <p:spPr>
          <a:xfrm>
            <a:off x="1452113" y="1603585"/>
            <a:ext cx="9144000" cy="1210064"/>
          </a:xfrm>
        </p:spPr>
        <p:txBody>
          <a:bodyPr vert="horz" lIns="91440" tIns="45720" rIns="91440" bIns="45720" rtlCol="0" anchor="t">
            <a:normAutofit/>
          </a:bodyPr>
          <a:lstStyle/>
          <a:p>
            <a:r>
              <a:rPr lang="en-US" b="1" dirty="0">
                <a:cs typeface="Calibri"/>
              </a:rPr>
              <a:t>Lesson 2 : Grades K-2</a:t>
            </a:r>
          </a:p>
          <a:p>
            <a:r>
              <a:rPr lang="en-US" b="1" dirty="0">
                <a:cs typeface="Calibri"/>
              </a:rPr>
              <a:t>Knowing the Birds Around Us</a:t>
            </a:r>
          </a:p>
          <a:p>
            <a:endParaRPr lang="en-US" b="1" dirty="0">
              <a:cs typeface="Calibri"/>
            </a:endParaRPr>
          </a:p>
        </p:txBody>
      </p:sp>
      <p:pic>
        <p:nvPicPr>
          <p:cNvPr id="4" name="Picture 4" descr="A house with trees in the background&#10;&#10;Description generated with high confidence">
            <a:extLst>
              <a:ext uri="{FF2B5EF4-FFF2-40B4-BE49-F238E27FC236}">
                <a16:creationId xmlns:a16="http://schemas.microsoft.com/office/drawing/2014/main" xmlns="" id="{62D03ECA-B23F-44B7-AD33-F51D0780BACF}"/>
              </a:ext>
            </a:extLst>
          </p:cNvPr>
          <p:cNvPicPr>
            <a:picLocks noChangeAspect="1"/>
          </p:cNvPicPr>
          <p:nvPr/>
        </p:nvPicPr>
        <p:blipFill>
          <a:blip r:embed="rId2" cstate="print"/>
          <a:stretch>
            <a:fillRect/>
          </a:stretch>
        </p:blipFill>
        <p:spPr>
          <a:xfrm>
            <a:off x="3171646" y="2955082"/>
            <a:ext cx="6107501" cy="3291346"/>
          </a:xfrm>
          <a:prstGeom prst="rect">
            <a:avLst/>
          </a:prstGeom>
        </p:spPr>
      </p:pic>
    </p:spTree>
    <p:extLst>
      <p:ext uri="{BB962C8B-B14F-4D97-AF65-F5344CB8AC3E}">
        <p14:creationId xmlns:p14="http://schemas.microsoft.com/office/powerpoint/2010/main" xmlns=""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69CD47F-2D71-47BB-A8D0-FB94E73CB1BD}"/>
              </a:ext>
            </a:extLst>
          </p:cNvPr>
          <p:cNvPicPr>
            <a:picLocks noChangeAspect="1"/>
          </p:cNvPicPr>
          <p:nvPr/>
        </p:nvPicPr>
        <p:blipFill>
          <a:blip r:embed="rId2" cstate="print"/>
          <a:stretch>
            <a:fillRect/>
          </a:stretch>
        </p:blipFill>
        <p:spPr>
          <a:xfrm>
            <a:off x="3723861" y="8939"/>
            <a:ext cx="4962939" cy="7023027"/>
          </a:xfrm>
          <a:prstGeom prst="rect">
            <a:avLst/>
          </a:prstGeom>
        </p:spPr>
      </p:pic>
      <p:sp>
        <p:nvSpPr>
          <p:cNvPr id="2" name="TextBox 1">
            <a:extLst>
              <a:ext uri="{FF2B5EF4-FFF2-40B4-BE49-F238E27FC236}">
                <a16:creationId xmlns:a16="http://schemas.microsoft.com/office/drawing/2014/main" xmlns="" id="{C815DC20-352D-47ED-A1F3-ABF6F4F2430F}"/>
              </a:ext>
            </a:extLst>
          </p:cNvPr>
          <p:cNvSpPr txBox="1"/>
          <p:nvPr/>
        </p:nvSpPr>
        <p:spPr>
          <a:xfrm>
            <a:off x="4316895" y="1183719"/>
            <a:ext cx="3776869" cy="4231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rial"/>
                <a:cs typeface="Calibri"/>
              </a:rPr>
              <a:t>Happy Bird Watching!</a:t>
            </a:r>
          </a:p>
          <a:p>
            <a:pPr algn="ctr"/>
            <a:endParaRPr lang="en-US" sz="3600" b="1" dirty="0">
              <a:latin typeface="Arial"/>
              <a:cs typeface="Calibri"/>
            </a:endParaRPr>
          </a:p>
          <a:p>
            <a:pPr algn="ctr">
              <a:lnSpc>
                <a:spcPct val="150000"/>
              </a:lnSpc>
            </a:pPr>
            <a:r>
              <a:rPr lang="en-US" sz="1400" b="1" dirty="0">
                <a:latin typeface="Arial"/>
                <a:cs typeface="Calibri"/>
              </a:rPr>
              <a:t>Please email Ms. T. if you want to:</a:t>
            </a:r>
          </a:p>
          <a:p>
            <a:pPr algn="ctr">
              <a:lnSpc>
                <a:spcPct val="150000"/>
              </a:lnSpc>
            </a:pPr>
            <a:endParaRPr lang="en-US" sz="1400" b="1" dirty="0">
              <a:latin typeface="Arial"/>
              <a:cs typeface="Calibri"/>
            </a:endParaRPr>
          </a:p>
          <a:p>
            <a:pPr algn="ctr">
              <a:lnSpc>
                <a:spcPct val="150000"/>
              </a:lnSpc>
            </a:pPr>
            <a:r>
              <a:rPr lang="en-US" sz="1400" b="1" dirty="0">
                <a:latin typeface="Arial"/>
                <a:cs typeface="Calibri"/>
              </a:rPr>
              <a:t>Tell her about some birds you find.</a:t>
            </a:r>
          </a:p>
          <a:p>
            <a:pPr algn="ctr">
              <a:lnSpc>
                <a:spcPct val="150000"/>
              </a:lnSpc>
            </a:pPr>
            <a:endParaRPr lang="en-US" sz="1400" b="1" dirty="0">
              <a:latin typeface="Arial"/>
              <a:cs typeface="Calibri"/>
            </a:endParaRPr>
          </a:p>
          <a:p>
            <a:pPr algn="ctr">
              <a:lnSpc>
                <a:spcPct val="150000"/>
              </a:lnSpc>
            </a:pPr>
            <a:r>
              <a:rPr lang="en-US" sz="1400" b="1" dirty="0">
                <a:latin typeface="Arial"/>
                <a:cs typeface="Calibri"/>
              </a:rPr>
              <a:t>Send her a picture of some birds you see.</a:t>
            </a:r>
          </a:p>
          <a:p>
            <a:pPr algn="ctr">
              <a:lnSpc>
                <a:spcPct val="150000"/>
              </a:lnSpc>
            </a:pPr>
            <a:endParaRPr lang="en-US" sz="1400" b="1" dirty="0">
              <a:latin typeface="Arial"/>
              <a:cs typeface="Calibri"/>
            </a:endParaRPr>
          </a:p>
          <a:p>
            <a:pPr algn="ctr">
              <a:lnSpc>
                <a:spcPct val="150000"/>
              </a:lnSpc>
            </a:pPr>
            <a:r>
              <a:rPr lang="en-US" sz="1400" b="1" dirty="0">
                <a:latin typeface="Arial"/>
                <a:cs typeface="Calibri"/>
              </a:rPr>
              <a:t>Write her sounds you hear birds making.</a:t>
            </a:r>
          </a:p>
          <a:p>
            <a:pPr algn="ctr">
              <a:lnSpc>
                <a:spcPct val="150000"/>
              </a:lnSpc>
            </a:pPr>
            <a:endParaRPr lang="en-US" sz="1400" b="1" dirty="0">
              <a:latin typeface="Arial"/>
              <a:cs typeface="Calibri"/>
            </a:endParaRPr>
          </a:p>
          <a:p>
            <a:pPr algn="ctr">
              <a:lnSpc>
                <a:spcPct val="150000"/>
              </a:lnSpc>
            </a:pPr>
            <a:r>
              <a:rPr lang="en-US" sz="1400" b="1" dirty="0">
                <a:latin typeface="Arial"/>
                <a:cs typeface="Calibri"/>
              </a:rPr>
              <a:t>She’d love to hear from you! </a:t>
            </a:r>
          </a:p>
          <a:p>
            <a:pPr algn="ctr"/>
            <a:endParaRPr lang="en-US" sz="2000" b="1" dirty="0">
              <a:latin typeface="Arial"/>
              <a:cs typeface="Calibri"/>
            </a:endParaRPr>
          </a:p>
        </p:txBody>
      </p:sp>
      <p:sp>
        <p:nvSpPr>
          <p:cNvPr id="3" name="AutoShape 4" descr="Birds A4 page borders (SB10168) - SparkleBox (с изображениями) | Рамки">
            <a:extLst>
              <a:ext uri="{FF2B5EF4-FFF2-40B4-BE49-F238E27FC236}">
                <a16:creationId xmlns:a16="http://schemas.microsoft.com/office/drawing/2014/main" xmlns="" id="{E2BA32DE-E2EA-47E8-A49A-59FED19CEB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80068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2" descr="A group of people standing in front of a crowd&#10;&#10;Description generated with very high confidence">
            <a:extLst>
              <a:ext uri="{FF2B5EF4-FFF2-40B4-BE49-F238E27FC236}">
                <a16:creationId xmlns:a16="http://schemas.microsoft.com/office/drawing/2014/main" xmlns="" id="{46FB4D57-5921-4696-BF7C-23D286EA0694}"/>
              </a:ext>
            </a:extLst>
          </p:cNvPr>
          <p:cNvPicPr>
            <a:picLocks noChangeAspect="1"/>
          </p:cNvPicPr>
          <p:nvPr/>
        </p:nvPicPr>
        <p:blipFill>
          <a:blip r:embed="rId2" cstate="print"/>
          <a:stretch>
            <a:fillRect/>
          </a:stretch>
        </p:blipFill>
        <p:spPr>
          <a:xfrm>
            <a:off x="3069613" y="2228082"/>
            <a:ext cx="6052774" cy="4022540"/>
          </a:xfrm>
          <a:prstGeom prst="rect">
            <a:avLst/>
          </a:prstGeom>
        </p:spPr>
      </p:pic>
      <p:sp>
        <p:nvSpPr>
          <p:cNvPr id="4" name="TextBox 3">
            <a:extLst>
              <a:ext uri="{FF2B5EF4-FFF2-40B4-BE49-F238E27FC236}">
                <a16:creationId xmlns:a16="http://schemas.microsoft.com/office/drawing/2014/main" xmlns="" id="{F055C580-51D5-4931-B6CB-06BC3F6A257F}"/>
              </a:ext>
            </a:extLst>
          </p:cNvPr>
          <p:cNvSpPr txBox="1"/>
          <p:nvPr/>
        </p:nvSpPr>
        <p:spPr>
          <a:xfrm>
            <a:off x="479080" y="289325"/>
            <a:ext cx="11580398"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Arial"/>
                <a:cs typeface="Arial"/>
              </a:rPr>
              <a:t>Knowing Birds Around Us</a:t>
            </a:r>
          </a:p>
          <a:p>
            <a:pPr algn="ctr"/>
            <a:endParaRPr lang="en-US" dirty="0">
              <a:cs typeface="Calibri" panose="020F0502020204030204"/>
            </a:endParaRPr>
          </a:p>
          <a:p>
            <a:pPr algn="ctr"/>
            <a:r>
              <a:rPr lang="en-US" sz="2800" b="1" i="1" dirty="0">
                <a:latin typeface="Arial"/>
                <a:cs typeface="Calibri"/>
              </a:rPr>
              <a:t> </a:t>
            </a:r>
            <a:r>
              <a:rPr lang="en-US" sz="2800" b="1" dirty="0">
                <a:latin typeface="Arial"/>
                <a:cs typeface="Calibri"/>
              </a:rPr>
              <a:t>I can identify birds in my backyard by their sounds and songs.</a:t>
            </a:r>
            <a:endParaRPr lang="en-US" sz="2800" b="1" i="1" dirty="0">
              <a:latin typeface="Arial"/>
              <a:cs typeface="Calibri"/>
            </a:endParaRPr>
          </a:p>
        </p:txBody>
      </p:sp>
    </p:spTree>
    <p:extLst>
      <p:ext uri="{BB962C8B-B14F-4D97-AF65-F5344CB8AC3E}">
        <p14:creationId xmlns:p14="http://schemas.microsoft.com/office/powerpoint/2010/main" xmlns="" val="213285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Picture 2" descr="A bird perched on a tree branch&#10;&#10;Description generated with high confidence">
            <a:extLst>
              <a:ext uri="{FF2B5EF4-FFF2-40B4-BE49-F238E27FC236}">
                <a16:creationId xmlns:a16="http://schemas.microsoft.com/office/drawing/2014/main" xmlns="" id="{22D05951-6EEC-4984-88C9-21C7EE616361}"/>
              </a:ext>
            </a:extLst>
          </p:cNvPr>
          <p:cNvPicPr>
            <a:picLocks noChangeAspect="1"/>
          </p:cNvPicPr>
          <p:nvPr/>
        </p:nvPicPr>
        <p:blipFill>
          <a:blip r:embed="rId2" cstate="print"/>
          <a:stretch>
            <a:fillRect/>
          </a:stretch>
        </p:blipFill>
        <p:spPr>
          <a:xfrm rot="5400000">
            <a:off x="-550441" y="957054"/>
            <a:ext cx="6310593" cy="4726274"/>
          </a:xfrm>
          <a:prstGeom prst="rect">
            <a:avLst/>
          </a:prstGeom>
        </p:spPr>
      </p:pic>
      <p:sp>
        <p:nvSpPr>
          <p:cNvPr id="6" name="TextBox 5">
            <a:extLst>
              <a:ext uri="{FF2B5EF4-FFF2-40B4-BE49-F238E27FC236}">
                <a16:creationId xmlns:a16="http://schemas.microsoft.com/office/drawing/2014/main" xmlns="" id="{2F7FD41B-6F9C-4083-93BA-7551DA335C45}"/>
              </a:ext>
            </a:extLst>
          </p:cNvPr>
          <p:cNvSpPr txBox="1"/>
          <p:nvPr/>
        </p:nvSpPr>
        <p:spPr>
          <a:xfrm>
            <a:off x="5171608" y="509589"/>
            <a:ext cx="677867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Arial"/>
                <a:cs typeface="Segoe UI"/>
              </a:rPr>
              <a:t>In the lesson “Birds of a Feather”, </a:t>
            </a:r>
          </a:p>
          <a:p>
            <a:r>
              <a:rPr lang="en-US" sz="3200" b="1" dirty="0">
                <a:latin typeface="Arial"/>
                <a:cs typeface="Segoe UI"/>
              </a:rPr>
              <a:t>did you find flocks of birds to count?</a:t>
            </a:r>
          </a:p>
          <a:p>
            <a:endParaRPr lang="en-US" sz="3200" b="1" dirty="0">
              <a:latin typeface="Arial"/>
              <a:cs typeface="Segoe UI"/>
            </a:endParaRPr>
          </a:p>
          <a:p>
            <a:endParaRPr lang="en-US" sz="3200" b="1" dirty="0">
              <a:latin typeface="Arial"/>
              <a:cs typeface="Segoe UI"/>
            </a:endParaRPr>
          </a:p>
          <a:p>
            <a:r>
              <a:rPr lang="en-US" sz="3200" b="1" dirty="0">
                <a:latin typeface="Arial"/>
                <a:cs typeface="Segoe UI"/>
              </a:rPr>
              <a:t>Do you remember how many birds were in a flock you counted?</a:t>
            </a:r>
          </a:p>
          <a:p>
            <a:endParaRPr lang="en-US" sz="3200" b="1" dirty="0">
              <a:latin typeface="Arial"/>
              <a:cs typeface="Segoe UI"/>
            </a:endParaRPr>
          </a:p>
        </p:txBody>
      </p:sp>
    </p:spTree>
    <p:extLst>
      <p:ext uri="{BB962C8B-B14F-4D97-AF65-F5344CB8AC3E}">
        <p14:creationId xmlns:p14="http://schemas.microsoft.com/office/powerpoint/2010/main" xmlns="" val="386567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descr="A tree in front of a building&#10;&#10;Description automatically generated">
            <a:extLst>
              <a:ext uri="{FF2B5EF4-FFF2-40B4-BE49-F238E27FC236}">
                <a16:creationId xmlns:a16="http://schemas.microsoft.com/office/drawing/2014/main" xmlns="" id="{24F3C132-D300-4ED8-88AA-90E36BAA239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665918" y="869950"/>
            <a:ext cx="6646472" cy="4984854"/>
          </a:xfrm>
          <a:prstGeom prst="rect">
            <a:avLst/>
          </a:prstGeom>
        </p:spPr>
      </p:pic>
      <p:sp>
        <p:nvSpPr>
          <p:cNvPr id="4" name="TextBox 3">
            <a:extLst>
              <a:ext uri="{FF2B5EF4-FFF2-40B4-BE49-F238E27FC236}">
                <a16:creationId xmlns:a16="http://schemas.microsoft.com/office/drawing/2014/main" xmlns="" id="{2806455A-EAF7-4EEF-9EB3-568E7FC738E5}"/>
              </a:ext>
            </a:extLst>
          </p:cNvPr>
          <p:cNvSpPr txBox="1"/>
          <p:nvPr/>
        </p:nvSpPr>
        <p:spPr>
          <a:xfrm>
            <a:off x="5694169" y="490928"/>
            <a:ext cx="633294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dirty="0">
              <a:latin typeface="Arial"/>
              <a:cs typeface="Segoe UI"/>
            </a:endParaRPr>
          </a:p>
          <a:p>
            <a:r>
              <a:rPr lang="en-US" sz="3200" b="1" dirty="0">
                <a:latin typeface="Arial"/>
                <a:cs typeface="Segoe UI"/>
              </a:rPr>
              <a:t>How many birds are in the flock of birds in this tree?</a:t>
            </a:r>
          </a:p>
          <a:p>
            <a:endParaRPr lang="en-US" sz="3200" b="1" dirty="0">
              <a:latin typeface="Arial"/>
              <a:cs typeface="Segoe UI"/>
            </a:endParaRPr>
          </a:p>
          <a:p>
            <a:r>
              <a:rPr lang="en-US" sz="3200" b="1" dirty="0">
                <a:latin typeface="Arial"/>
                <a:cs typeface="Segoe UI"/>
              </a:rPr>
              <a:t>Did you count by 1, 2, 3 or ???</a:t>
            </a:r>
          </a:p>
        </p:txBody>
      </p:sp>
    </p:spTree>
    <p:extLst>
      <p:ext uri="{BB962C8B-B14F-4D97-AF65-F5344CB8AC3E}">
        <p14:creationId xmlns:p14="http://schemas.microsoft.com/office/powerpoint/2010/main" xmlns="" val="55717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D3EB89-55C3-4459-80C7-3A6D82A41095}"/>
              </a:ext>
            </a:extLst>
          </p:cNvPr>
          <p:cNvSpPr txBox="1"/>
          <p:nvPr/>
        </p:nvSpPr>
        <p:spPr>
          <a:xfrm>
            <a:off x="1566876" y="191124"/>
            <a:ext cx="946588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Arial"/>
                <a:cs typeface="Segoe UI"/>
              </a:rPr>
              <a:t>Did you know the kinds of birds you counted?  </a:t>
            </a:r>
          </a:p>
        </p:txBody>
      </p:sp>
      <p:pic>
        <p:nvPicPr>
          <p:cNvPr id="3" name="Picture 2" descr="Crow Close up Images, Stock Photos &amp; Vectors | Shutterstock">
            <a:extLst>
              <a:ext uri="{FF2B5EF4-FFF2-40B4-BE49-F238E27FC236}">
                <a16:creationId xmlns:a16="http://schemas.microsoft.com/office/drawing/2014/main" xmlns="" id="{18359DF8-14F2-4981-AA02-AF785036EF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512" y="913618"/>
            <a:ext cx="2936049" cy="210793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a:extLst>
              <a:ext uri="{FF2B5EF4-FFF2-40B4-BE49-F238E27FC236}">
                <a16:creationId xmlns:a16="http://schemas.microsoft.com/office/drawing/2014/main" xmlns="" id="{7B0A5AFA-0F21-4166-8D61-57C997A1088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3306" y="4057824"/>
            <a:ext cx="3092459" cy="206264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A small bird perched on a tree branch&#10;&#10;Description generated with very high confidence">
            <a:extLst>
              <a:ext uri="{FF2B5EF4-FFF2-40B4-BE49-F238E27FC236}">
                <a16:creationId xmlns:a16="http://schemas.microsoft.com/office/drawing/2014/main" xmlns="" id="{A5EA341F-B731-464E-B5F6-D54F517ECFB4}"/>
              </a:ext>
            </a:extLst>
          </p:cNvPr>
          <p:cNvPicPr>
            <a:picLocks noChangeAspect="1"/>
          </p:cNvPicPr>
          <p:nvPr/>
        </p:nvPicPr>
        <p:blipFill>
          <a:blip r:embed="rId4" cstate="print"/>
          <a:stretch>
            <a:fillRect/>
          </a:stretch>
        </p:blipFill>
        <p:spPr>
          <a:xfrm>
            <a:off x="9117072" y="3900395"/>
            <a:ext cx="2441297" cy="2377501"/>
          </a:xfrm>
          <a:prstGeom prst="rect">
            <a:avLst/>
          </a:prstGeom>
        </p:spPr>
      </p:pic>
      <p:pic>
        <p:nvPicPr>
          <p:cNvPr id="7" name="Picture 4" descr="types of - Eagles are larger than buteo hawks, with some having wingspreads up to metres feet). Wide color variation in each species of hawk and eagle often makes identification difficult. Juvenile plumages often differ from those of adults. The Eagles, Types Of Eagles, Pretty Birds, Beautiful Birds, Animals Beautiful, Exotic Birds, Colorful Birds, All Birds, Birds Of Prey">
            <a:extLst>
              <a:ext uri="{FF2B5EF4-FFF2-40B4-BE49-F238E27FC236}">
                <a16:creationId xmlns:a16="http://schemas.microsoft.com/office/drawing/2014/main" xmlns="" id="{B32AE0D1-0BFD-457C-B3C1-A34500AA532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57635" y="1109655"/>
            <a:ext cx="3092459" cy="463868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DF760C40-B016-4D8B-8983-4FBA6A4DA409}"/>
              </a:ext>
            </a:extLst>
          </p:cNvPr>
          <p:cNvSpPr txBox="1"/>
          <p:nvPr/>
        </p:nvSpPr>
        <p:spPr>
          <a:xfrm>
            <a:off x="1114979" y="3021550"/>
            <a:ext cx="1775678" cy="646331"/>
          </a:xfrm>
          <a:prstGeom prst="rect">
            <a:avLst/>
          </a:prstGeom>
          <a:noFill/>
        </p:spPr>
        <p:txBody>
          <a:bodyPr wrap="square" rtlCol="0">
            <a:spAutoFit/>
          </a:bodyPr>
          <a:lstStyle/>
          <a:p>
            <a:r>
              <a:rPr lang="en-US" sz="3600" b="1" dirty="0"/>
              <a:t>Crow</a:t>
            </a:r>
            <a:r>
              <a:rPr lang="en-US" sz="2400" b="1" dirty="0"/>
              <a:t> </a:t>
            </a:r>
          </a:p>
        </p:txBody>
      </p:sp>
      <p:sp>
        <p:nvSpPr>
          <p:cNvPr id="9" name="TextBox 8">
            <a:extLst>
              <a:ext uri="{FF2B5EF4-FFF2-40B4-BE49-F238E27FC236}">
                <a16:creationId xmlns:a16="http://schemas.microsoft.com/office/drawing/2014/main" xmlns="" id="{31CBCE99-E97E-4170-A7F2-6C3E9E06285A}"/>
              </a:ext>
            </a:extLst>
          </p:cNvPr>
          <p:cNvSpPr txBox="1"/>
          <p:nvPr/>
        </p:nvSpPr>
        <p:spPr>
          <a:xfrm>
            <a:off x="9483744" y="3021550"/>
            <a:ext cx="1393124" cy="646331"/>
          </a:xfrm>
          <a:prstGeom prst="rect">
            <a:avLst/>
          </a:prstGeom>
          <a:noFill/>
        </p:spPr>
        <p:txBody>
          <a:bodyPr wrap="square" rtlCol="0">
            <a:spAutoFit/>
          </a:bodyPr>
          <a:lstStyle/>
          <a:p>
            <a:r>
              <a:rPr lang="en-US" sz="3600" b="1" dirty="0"/>
              <a:t>Robin</a:t>
            </a:r>
            <a:r>
              <a:rPr lang="en-US" sz="2400" b="1" dirty="0"/>
              <a:t> </a:t>
            </a:r>
          </a:p>
        </p:txBody>
      </p:sp>
      <p:sp>
        <p:nvSpPr>
          <p:cNvPr id="10" name="TextBox 9">
            <a:extLst>
              <a:ext uri="{FF2B5EF4-FFF2-40B4-BE49-F238E27FC236}">
                <a16:creationId xmlns:a16="http://schemas.microsoft.com/office/drawing/2014/main" xmlns="" id="{D97AC547-1928-45FA-8DFF-E52872C6E80B}"/>
              </a:ext>
            </a:extLst>
          </p:cNvPr>
          <p:cNvSpPr txBox="1"/>
          <p:nvPr/>
        </p:nvSpPr>
        <p:spPr>
          <a:xfrm>
            <a:off x="821696" y="6046871"/>
            <a:ext cx="1775678" cy="646331"/>
          </a:xfrm>
          <a:prstGeom prst="rect">
            <a:avLst/>
          </a:prstGeom>
          <a:noFill/>
        </p:spPr>
        <p:txBody>
          <a:bodyPr wrap="square" rtlCol="0">
            <a:spAutoFit/>
          </a:bodyPr>
          <a:lstStyle/>
          <a:p>
            <a:r>
              <a:rPr lang="en-US" sz="3600" b="1" dirty="0"/>
              <a:t>Duck</a:t>
            </a:r>
            <a:r>
              <a:rPr lang="en-US" sz="2400" b="1" dirty="0"/>
              <a:t> </a:t>
            </a:r>
          </a:p>
        </p:txBody>
      </p:sp>
      <p:sp>
        <p:nvSpPr>
          <p:cNvPr id="11" name="TextBox 10">
            <a:extLst>
              <a:ext uri="{FF2B5EF4-FFF2-40B4-BE49-F238E27FC236}">
                <a16:creationId xmlns:a16="http://schemas.microsoft.com/office/drawing/2014/main" xmlns="" id="{A9F9D6CC-14FB-49BC-88F7-5F31F6846EE6}"/>
              </a:ext>
            </a:extLst>
          </p:cNvPr>
          <p:cNvSpPr txBox="1"/>
          <p:nvPr/>
        </p:nvSpPr>
        <p:spPr>
          <a:xfrm>
            <a:off x="5627775" y="5771961"/>
            <a:ext cx="1775678" cy="646331"/>
          </a:xfrm>
          <a:prstGeom prst="rect">
            <a:avLst/>
          </a:prstGeom>
          <a:noFill/>
        </p:spPr>
        <p:txBody>
          <a:bodyPr wrap="square" rtlCol="0">
            <a:spAutoFit/>
          </a:bodyPr>
          <a:lstStyle/>
          <a:p>
            <a:r>
              <a:rPr lang="en-US" sz="3600" b="1" dirty="0"/>
              <a:t>Eagle</a:t>
            </a:r>
            <a:r>
              <a:rPr lang="en-US" sz="2400" b="1" dirty="0"/>
              <a:t> </a:t>
            </a:r>
          </a:p>
        </p:txBody>
      </p:sp>
      <p:sp>
        <p:nvSpPr>
          <p:cNvPr id="12" name="TextBox 11">
            <a:extLst>
              <a:ext uri="{FF2B5EF4-FFF2-40B4-BE49-F238E27FC236}">
                <a16:creationId xmlns:a16="http://schemas.microsoft.com/office/drawing/2014/main" xmlns="" id="{18AF702D-FBD6-4716-B721-EA42988CF856}"/>
              </a:ext>
            </a:extLst>
          </p:cNvPr>
          <p:cNvSpPr txBox="1"/>
          <p:nvPr/>
        </p:nvSpPr>
        <p:spPr>
          <a:xfrm>
            <a:off x="9384801" y="6137545"/>
            <a:ext cx="2062330" cy="646331"/>
          </a:xfrm>
          <a:prstGeom prst="rect">
            <a:avLst/>
          </a:prstGeom>
          <a:noFill/>
        </p:spPr>
        <p:txBody>
          <a:bodyPr wrap="square" rtlCol="0">
            <a:spAutoFit/>
          </a:bodyPr>
          <a:lstStyle/>
          <a:p>
            <a:r>
              <a:rPr lang="en-US" sz="3600" b="1" dirty="0"/>
              <a:t>Sparrow</a:t>
            </a:r>
            <a:r>
              <a:rPr lang="en-US" sz="2400" b="1" dirty="0"/>
              <a:t> </a:t>
            </a:r>
          </a:p>
        </p:txBody>
      </p:sp>
      <p:pic>
        <p:nvPicPr>
          <p:cNvPr id="13" name="Picture 2" descr="Species Spotlight: American Robin">
            <a:extLst>
              <a:ext uri="{FF2B5EF4-FFF2-40B4-BE49-F238E27FC236}">
                <a16:creationId xmlns:a16="http://schemas.microsoft.com/office/drawing/2014/main" xmlns="" id="{7622F1E9-D6BF-4168-B0A3-C8099CAE3D0E}"/>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613111" y="1084193"/>
            <a:ext cx="3134390" cy="19288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3341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D3EB89-55C3-4459-80C7-3A6D82A41095}"/>
              </a:ext>
            </a:extLst>
          </p:cNvPr>
          <p:cNvSpPr txBox="1"/>
          <p:nvPr/>
        </p:nvSpPr>
        <p:spPr>
          <a:xfrm>
            <a:off x="1927125" y="42261"/>
            <a:ext cx="976006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Arial"/>
                <a:cs typeface="Segoe UI"/>
              </a:rPr>
              <a:t>All birds have their own sounds.</a:t>
            </a:r>
          </a:p>
          <a:p>
            <a:r>
              <a:rPr lang="en-US" sz="3200" b="1" dirty="0">
                <a:latin typeface="Arial"/>
                <a:cs typeface="Segoe UI"/>
              </a:rPr>
              <a:t>Even if you can’t see them, you could hear them.</a:t>
            </a:r>
          </a:p>
          <a:p>
            <a:r>
              <a:rPr lang="en-US" sz="3200" b="1" dirty="0">
                <a:latin typeface="Arial"/>
                <a:cs typeface="Segoe UI"/>
              </a:rPr>
              <a:t>Click on the links to hear each bird’s call.</a:t>
            </a:r>
          </a:p>
        </p:txBody>
      </p:sp>
      <p:pic>
        <p:nvPicPr>
          <p:cNvPr id="3" name="Picture 2" descr="Crow Close up Images, Stock Photos &amp; Vectors | Shutterstock">
            <a:extLst>
              <a:ext uri="{FF2B5EF4-FFF2-40B4-BE49-F238E27FC236}">
                <a16:creationId xmlns:a16="http://schemas.microsoft.com/office/drawing/2014/main" xmlns="" id="{18359DF8-14F2-4981-AA02-AF785036EF8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3341" y="1792535"/>
            <a:ext cx="2138313" cy="153519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a:extLst>
              <a:ext uri="{FF2B5EF4-FFF2-40B4-BE49-F238E27FC236}">
                <a16:creationId xmlns:a16="http://schemas.microsoft.com/office/drawing/2014/main" xmlns="" id="{7B0A5AFA-0F21-4166-8D61-57C997A1088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8903" y="4321545"/>
            <a:ext cx="2301677" cy="1535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A small bird perched on a tree branch&#10;&#10;Description generated with very high confidence">
            <a:extLst>
              <a:ext uri="{FF2B5EF4-FFF2-40B4-BE49-F238E27FC236}">
                <a16:creationId xmlns:a16="http://schemas.microsoft.com/office/drawing/2014/main" xmlns="" id="{A5EA341F-B731-464E-B5F6-D54F517ECFB4}"/>
              </a:ext>
            </a:extLst>
          </p:cNvPr>
          <p:cNvPicPr>
            <a:picLocks noChangeAspect="1"/>
          </p:cNvPicPr>
          <p:nvPr/>
        </p:nvPicPr>
        <p:blipFill>
          <a:blip r:embed="rId4" cstate="print"/>
          <a:stretch>
            <a:fillRect/>
          </a:stretch>
        </p:blipFill>
        <p:spPr>
          <a:xfrm>
            <a:off x="8490890" y="3985179"/>
            <a:ext cx="1921786" cy="1871566"/>
          </a:xfrm>
          <a:prstGeom prst="rect">
            <a:avLst/>
          </a:prstGeom>
        </p:spPr>
      </p:pic>
      <p:pic>
        <p:nvPicPr>
          <p:cNvPr id="7" name="Picture 4" descr="types of - Eagles are larger than buteo hawks, with some having wingspreads up to metres feet). Wide color variation in each species of hawk and eagle often makes identification difficult. Juvenile plumages often differ from those of adults. The Eagles, Types Of Eagles, Pretty Birds, Beautiful Birds, Animals Beautiful, Exotic Birds, Colorful Birds, All Birds, Birds Of Prey">
            <a:extLst>
              <a:ext uri="{FF2B5EF4-FFF2-40B4-BE49-F238E27FC236}">
                <a16:creationId xmlns:a16="http://schemas.microsoft.com/office/drawing/2014/main" xmlns="" id="{B32AE0D1-0BFD-457C-B3C1-A34500AA532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52292" y="2015905"/>
            <a:ext cx="2368190" cy="355228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DF760C40-B016-4D8B-8983-4FBA6A4DA409}"/>
              </a:ext>
            </a:extLst>
          </p:cNvPr>
          <p:cNvSpPr txBox="1"/>
          <p:nvPr/>
        </p:nvSpPr>
        <p:spPr>
          <a:xfrm>
            <a:off x="0" y="3327734"/>
            <a:ext cx="4167266" cy="830997"/>
          </a:xfrm>
          <a:prstGeom prst="rect">
            <a:avLst/>
          </a:prstGeom>
          <a:noFill/>
        </p:spPr>
        <p:txBody>
          <a:bodyPr wrap="square" rtlCol="0">
            <a:spAutoFit/>
          </a:bodyPr>
          <a:lstStyle/>
          <a:p>
            <a:r>
              <a:rPr lang="en-US" sz="3600" b="1" dirty="0"/>
              <a:t>Crow</a:t>
            </a:r>
            <a:r>
              <a:rPr lang="en-US" sz="2400" b="1" dirty="0"/>
              <a:t> :  </a:t>
            </a:r>
            <a:r>
              <a:rPr lang="en-US" sz="1200" dirty="0">
                <a:hlinkClick r:id="rId6"/>
              </a:rPr>
              <a:t>https://www.allaboutbirds.org/guide/American_Crow/sounds</a:t>
            </a:r>
            <a:endParaRPr lang="en-US" sz="1200" b="1" dirty="0"/>
          </a:p>
        </p:txBody>
      </p:sp>
      <p:sp>
        <p:nvSpPr>
          <p:cNvPr id="9" name="TextBox 8">
            <a:extLst>
              <a:ext uri="{FF2B5EF4-FFF2-40B4-BE49-F238E27FC236}">
                <a16:creationId xmlns:a16="http://schemas.microsoft.com/office/drawing/2014/main" xmlns="" id="{31CBCE99-E97E-4170-A7F2-6C3E9E06285A}"/>
              </a:ext>
            </a:extLst>
          </p:cNvPr>
          <p:cNvSpPr txBox="1"/>
          <p:nvPr/>
        </p:nvSpPr>
        <p:spPr>
          <a:xfrm>
            <a:off x="8843870" y="2921168"/>
            <a:ext cx="2997813" cy="1015663"/>
          </a:xfrm>
          <a:prstGeom prst="rect">
            <a:avLst/>
          </a:prstGeom>
          <a:noFill/>
        </p:spPr>
        <p:txBody>
          <a:bodyPr wrap="square" rtlCol="0">
            <a:spAutoFit/>
          </a:bodyPr>
          <a:lstStyle/>
          <a:p>
            <a:r>
              <a:rPr lang="en-US" sz="3600" b="1" dirty="0"/>
              <a:t>Robin:  </a:t>
            </a:r>
            <a:r>
              <a:rPr lang="en-US" sz="1200" dirty="0">
                <a:hlinkClick r:id="rId7"/>
              </a:rPr>
              <a:t>https://www.allaboutbirds.org/guide/American_Robin/sounds</a:t>
            </a:r>
            <a:r>
              <a:rPr lang="en-US" sz="1200" b="1" dirty="0"/>
              <a:t> </a:t>
            </a:r>
          </a:p>
        </p:txBody>
      </p:sp>
      <p:sp>
        <p:nvSpPr>
          <p:cNvPr id="10" name="TextBox 9">
            <a:extLst>
              <a:ext uri="{FF2B5EF4-FFF2-40B4-BE49-F238E27FC236}">
                <a16:creationId xmlns:a16="http://schemas.microsoft.com/office/drawing/2014/main" xmlns="" id="{D97AC547-1928-45FA-8DFF-E52872C6E80B}"/>
              </a:ext>
            </a:extLst>
          </p:cNvPr>
          <p:cNvSpPr txBox="1"/>
          <p:nvPr/>
        </p:nvSpPr>
        <p:spPr>
          <a:xfrm>
            <a:off x="151447" y="5888495"/>
            <a:ext cx="3476173" cy="830997"/>
          </a:xfrm>
          <a:prstGeom prst="rect">
            <a:avLst/>
          </a:prstGeom>
          <a:noFill/>
        </p:spPr>
        <p:txBody>
          <a:bodyPr wrap="square" rtlCol="0">
            <a:spAutoFit/>
          </a:bodyPr>
          <a:lstStyle/>
          <a:p>
            <a:r>
              <a:rPr lang="en-US" sz="3600" b="1" dirty="0"/>
              <a:t>Duck:  </a:t>
            </a:r>
            <a:r>
              <a:rPr lang="en-US" sz="1200" dirty="0">
                <a:hlinkClick r:id="rId8"/>
              </a:rPr>
              <a:t>https://www.youtube.com/watch?v=el1v4RiK3bU</a:t>
            </a:r>
            <a:r>
              <a:rPr lang="en-US" sz="1200" b="1" dirty="0"/>
              <a:t> </a:t>
            </a:r>
          </a:p>
        </p:txBody>
      </p:sp>
      <p:sp>
        <p:nvSpPr>
          <p:cNvPr id="11" name="TextBox 10">
            <a:extLst>
              <a:ext uri="{FF2B5EF4-FFF2-40B4-BE49-F238E27FC236}">
                <a16:creationId xmlns:a16="http://schemas.microsoft.com/office/drawing/2014/main" xmlns="" id="{A9F9D6CC-14FB-49BC-88F7-5F31F6846EE6}"/>
              </a:ext>
            </a:extLst>
          </p:cNvPr>
          <p:cNvSpPr txBox="1"/>
          <p:nvPr/>
        </p:nvSpPr>
        <p:spPr>
          <a:xfrm>
            <a:off x="4395620" y="5583547"/>
            <a:ext cx="3114451" cy="1015663"/>
          </a:xfrm>
          <a:prstGeom prst="rect">
            <a:avLst/>
          </a:prstGeom>
          <a:noFill/>
        </p:spPr>
        <p:txBody>
          <a:bodyPr wrap="square" rtlCol="0">
            <a:spAutoFit/>
          </a:bodyPr>
          <a:lstStyle/>
          <a:p>
            <a:r>
              <a:rPr lang="en-US" sz="3600" b="1" dirty="0"/>
              <a:t>Eagle:  </a:t>
            </a:r>
            <a:r>
              <a:rPr lang="en-US" sz="1200" dirty="0">
                <a:hlinkClick r:id="rId9"/>
              </a:rPr>
              <a:t>https://www.youtube.com/watch?v=KJovQ5gmxDM</a:t>
            </a:r>
            <a:r>
              <a:rPr lang="en-US" sz="1200" b="1" dirty="0"/>
              <a:t> </a:t>
            </a:r>
          </a:p>
        </p:txBody>
      </p:sp>
      <p:sp>
        <p:nvSpPr>
          <p:cNvPr id="12" name="TextBox 11">
            <a:extLst>
              <a:ext uri="{FF2B5EF4-FFF2-40B4-BE49-F238E27FC236}">
                <a16:creationId xmlns:a16="http://schemas.microsoft.com/office/drawing/2014/main" xmlns="" id="{18AF702D-FBD6-4716-B721-EA42988CF856}"/>
              </a:ext>
            </a:extLst>
          </p:cNvPr>
          <p:cNvSpPr txBox="1"/>
          <p:nvPr/>
        </p:nvSpPr>
        <p:spPr>
          <a:xfrm>
            <a:off x="8428749" y="5805447"/>
            <a:ext cx="3828054" cy="1015663"/>
          </a:xfrm>
          <a:prstGeom prst="rect">
            <a:avLst/>
          </a:prstGeom>
          <a:noFill/>
        </p:spPr>
        <p:txBody>
          <a:bodyPr wrap="square" rtlCol="0">
            <a:spAutoFit/>
          </a:bodyPr>
          <a:lstStyle/>
          <a:p>
            <a:r>
              <a:rPr lang="en-US" sz="3600" b="1" dirty="0"/>
              <a:t>Sparrow: </a:t>
            </a:r>
            <a:r>
              <a:rPr lang="en-US" sz="1200" dirty="0">
                <a:hlinkClick r:id="rId10"/>
              </a:rPr>
              <a:t>https://www.allaboutbirds.org/guide/Song_Sparrow/sounds</a:t>
            </a:r>
            <a:r>
              <a:rPr lang="en-US" sz="1200" b="1" dirty="0"/>
              <a:t>  </a:t>
            </a:r>
          </a:p>
        </p:txBody>
      </p:sp>
      <p:pic>
        <p:nvPicPr>
          <p:cNvPr id="1026" name="Picture 2" descr="Species Spotlight: American Robin">
            <a:extLst>
              <a:ext uri="{FF2B5EF4-FFF2-40B4-BE49-F238E27FC236}">
                <a16:creationId xmlns:a16="http://schemas.microsoft.com/office/drawing/2014/main" xmlns="" id="{48338420-552A-486A-93CA-A64FE5153254}"/>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844897" y="1581163"/>
            <a:ext cx="2368190" cy="14573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488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D942C8E-3105-4B09-B635-72E4DAC76179}"/>
              </a:ext>
            </a:extLst>
          </p:cNvPr>
          <p:cNvSpPr txBox="1"/>
          <p:nvPr/>
        </p:nvSpPr>
        <p:spPr>
          <a:xfrm>
            <a:off x="7090349" y="2568569"/>
            <a:ext cx="484055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Segoe UI"/>
              </a:rPr>
              <a:t>Here is a video of bird sounds.</a:t>
            </a:r>
          </a:p>
          <a:p>
            <a:endParaRPr lang="en-US" sz="2400" b="1" dirty="0">
              <a:latin typeface="Arial"/>
              <a:cs typeface="Segoe UI"/>
            </a:endParaRPr>
          </a:p>
          <a:p>
            <a:r>
              <a:rPr lang="en-US" sz="2400" b="1" dirty="0">
                <a:latin typeface="Arial"/>
                <a:cs typeface="Segoe UI"/>
              </a:rPr>
              <a:t>Do you hear any of these birds in your yard?</a:t>
            </a:r>
          </a:p>
        </p:txBody>
      </p:sp>
      <p:sp>
        <p:nvSpPr>
          <p:cNvPr id="4" name="TextBox 3">
            <a:extLst>
              <a:ext uri="{FF2B5EF4-FFF2-40B4-BE49-F238E27FC236}">
                <a16:creationId xmlns:a16="http://schemas.microsoft.com/office/drawing/2014/main" xmlns="" id="{F5F85281-2C08-494A-B5B2-03F83CDD83B2}"/>
              </a:ext>
            </a:extLst>
          </p:cNvPr>
          <p:cNvSpPr txBox="1"/>
          <p:nvPr/>
        </p:nvSpPr>
        <p:spPr>
          <a:xfrm>
            <a:off x="6998389" y="5130463"/>
            <a:ext cx="3624502" cy="646331"/>
          </a:xfrm>
          <a:prstGeom prst="rect">
            <a:avLst/>
          </a:prstGeom>
          <a:noFill/>
        </p:spPr>
        <p:txBody>
          <a:bodyPr wrap="square" rtlCol="0">
            <a:spAutoFit/>
          </a:bodyPr>
          <a:lstStyle/>
          <a:p>
            <a:r>
              <a:rPr lang="en-US" dirty="0">
                <a:hlinkClick r:id="rId2"/>
              </a:rPr>
              <a:t>https://www.youtube.com/watch?v=mfFldO-B8vE</a:t>
            </a:r>
            <a:r>
              <a:rPr lang="en-US" dirty="0"/>
              <a:t>   (5 min)</a:t>
            </a:r>
          </a:p>
        </p:txBody>
      </p:sp>
      <p:pic>
        <p:nvPicPr>
          <p:cNvPr id="5" name="Picture 2" descr="Bird sounds for kids - PART 1 - Bird Identification: Children ...">
            <a:extLst>
              <a:ext uri="{FF2B5EF4-FFF2-40B4-BE49-F238E27FC236}">
                <a16:creationId xmlns:a16="http://schemas.microsoft.com/office/drawing/2014/main" xmlns="" id="{3EC0971E-5D04-46BF-A167-F0D786E2EA4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9439" y="2364752"/>
            <a:ext cx="6333846" cy="354695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45234993-02F3-4123-A51E-4637750C1035}"/>
              </a:ext>
            </a:extLst>
          </p:cNvPr>
          <p:cNvSpPr txBox="1"/>
          <p:nvPr/>
        </p:nvSpPr>
        <p:spPr>
          <a:xfrm>
            <a:off x="1199214" y="161464"/>
            <a:ext cx="1035306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Arial"/>
                <a:cs typeface="Segoe UI"/>
              </a:rPr>
              <a:t>When you go outside, listen carefully.</a:t>
            </a:r>
          </a:p>
          <a:p>
            <a:r>
              <a:rPr lang="en-US" sz="3200" b="1" dirty="0">
                <a:latin typeface="Arial"/>
                <a:cs typeface="Segoe UI"/>
              </a:rPr>
              <a:t>What bird calls and sounds do you hear?</a:t>
            </a:r>
          </a:p>
          <a:p>
            <a:r>
              <a:rPr lang="en-US" sz="3200" b="1" dirty="0">
                <a:latin typeface="Arial"/>
                <a:cs typeface="Segoe UI"/>
              </a:rPr>
              <a:t>Which bird calls do you hear everyday in your yard? </a:t>
            </a:r>
          </a:p>
        </p:txBody>
      </p:sp>
    </p:spTree>
    <p:extLst>
      <p:ext uri="{BB962C8B-B14F-4D97-AF65-F5344CB8AC3E}">
        <p14:creationId xmlns:p14="http://schemas.microsoft.com/office/powerpoint/2010/main" xmlns="" val="262103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8B9BC75-CEE4-4A56-B778-14B6D41E44B3}"/>
              </a:ext>
            </a:extLst>
          </p:cNvPr>
          <p:cNvSpPr txBox="1"/>
          <p:nvPr/>
        </p:nvSpPr>
        <p:spPr>
          <a:xfrm>
            <a:off x="437638" y="342040"/>
            <a:ext cx="1061586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Humans mimic bird sounds. </a:t>
            </a:r>
          </a:p>
          <a:p>
            <a:r>
              <a:rPr lang="en-US" sz="2400" b="1" dirty="0">
                <a:latin typeface="Arial"/>
                <a:cs typeface="Arial"/>
              </a:rPr>
              <a:t>I bet you can match each sound-word with the picture of the bird.</a:t>
            </a:r>
          </a:p>
          <a:p>
            <a:endParaRPr lang="en-US" sz="2000" b="1" dirty="0">
              <a:latin typeface="Arial"/>
              <a:cs typeface="Arial"/>
            </a:endParaRPr>
          </a:p>
          <a:p>
            <a:r>
              <a:rPr lang="en-US" sz="3200" b="1" dirty="0">
                <a:latin typeface="Arial"/>
                <a:cs typeface="Arial"/>
              </a:rPr>
              <a:t>Quack             Caw-caw         Chick-a-dee-dee-dee</a:t>
            </a:r>
          </a:p>
          <a:p>
            <a:endParaRPr lang="en-US" sz="2000" dirty="0">
              <a:latin typeface="Arial"/>
              <a:cs typeface="Arial"/>
            </a:endParaRPr>
          </a:p>
        </p:txBody>
      </p:sp>
      <p:pic>
        <p:nvPicPr>
          <p:cNvPr id="5" name="Picture 2" descr="Crow Close up Images, Stock Photos &amp; Vectors | Shutterstock">
            <a:extLst>
              <a:ext uri="{FF2B5EF4-FFF2-40B4-BE49-F238E27FC236}">
                <a16:creationId xmlns:a16="http://schemas.microsoft.com/office/drawing/2014/main" xmlns="" id="{2BA6007E-19E9-4E65-8718-238D5371671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887" y="2713220"/>
            <a:ext cx="3665375" cy="26315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6CB997A8-2875-4F74-B9D1-DA09EE9015E2}"/>
              </a:ext>
            </a:extLst>
          </p:cNvPr>
          <p:cNvSpPr txBox="1"/>
          <p:nvPr/>
        </p:nvSpPr>
        <p:spPr>
          <a:xfrm>
            <a:off x="437638" y="5412650"/>
            <a:ext cx="3330740" cy="276999"/>
          </a:xfrm>
          <a:prstGeom prst="rect">
            <a:avLst/>
          </a:prstGeom>
          <a:noFill/>
        </p:spPr>
        <p:txBody>
          <a:bodyPr wrap="square" rtlCol="0">
            <a:spAutoFit/>
          </a:bodyPr>
          <a:lstStyle/>
          <a:p>
            <a:r>
              <a:rPr lang="en-US" sz="1200" dirty="0">
                <a:hlinkClick r:id="rId3"/>
              </a:rPr>
              <a:t>https://en.wikipedia.org/wiki/American_crow</a:t>
            </a:r>
            <a:endParaRPr lang="en-US" sz="1200" dirty="0"/>
          </a:p>
        </p:txBody>
      </p:sp>
      <p:pic>
        <p:nvPicPr>
          <p:cNvPr id="6146" name="Picture 2">
            <a:extLst>
              <a:ext uri="{FF2B5EF4-FFF2-40B4-BE49-F238E27FC236}">
                <a16:creationId xmlns:a16="http://schemas.microsoft.com/office/drawing/2014/main" xmlns="" id="{1414B937-12F7-4ED6-BD57-8EAB12E778D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90825" y="2637236"/>
            <a:ext cx="3945403" cy="263155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a:extLst>
              <a:ext uri="{FF2B5EF4-FFF2-40B4-BE49-F238E27FC236}">
                <a16:creationId xmlns:a16="http://schemas.microsoft.com/office/drawing/2014/main" xmlns="" id="{0B25D66E-1880-426D-8F96-A9F2457EAC89}"/>
              </a:ext>
            </a:extLst>
          </p:cNvPr>
          <p:cNvSpPr/>
          <p:nvPr/>
        </p:nvSpPr>
        <p:spPr>
          <a:xfrm>
            <a:off x="8673552" y="5344772"/>
            <a:ext cx="2379947" cy="276999"/>
          </a:xfrm>
          <a:prstGeom prst="rect">
            <a:avLst/>
          </a:prstGeom>
        </p:spPr>
        <p:txBody>
          <a:bodyPr wrap="none">
            <a:spAutoFit/>
          </a:bodyPr>
          <a:lstStyle/>
          <a:p>
            <a:r>
              <a:rPr lang="en-US" sz="1200" dirty="0">
                <a:hlinkClick r:id="rId5"/>
              </a:rPr>
              <a:t>https://en.wikipedia.org/wiki/Duck</a:t>
            </a:r>
            <a:endParaRPr lang="en-US" sz="1200" dirty="0"/>
          </a:p>
        </p:txBody>
      </p:sp>
      <p:pic>
        <p:nvPicPr>
          <p:cNvPr id="6148" name="Picture 4">
            <a:extLst>
              <a:ext uri="{FF2B5EF4-FFF2-40B4-BE49-F238E27FC236}">
                <a16:creationId xmlns:a16="http://schemas.microsoft.com/office/drawing/2014/main" xmlns="" id="{BE95341D-864A-42AC-BA54-5CF83CA8FF33}"/>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68761" y="2656527"/>
            <a:ext cx="2707536" cy="27075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xmlns="" id="{DAF0A530-6107-49A3-BCC9-7FB3CE91985C}"/>
              </a:ext>
            </a:extLst>
          </p:cNvPr>
          <p:cNvSpPr/>
          <p:nvPr/>
        </p:nvSpPr>
        <p:spPr>
          <a:xfrm>
            <a:off x="4742232" y="5415320"/>
            <a:ext cx="2707536" cy="276999"/>
          </a:xfrm>
          <a:prstGeom prst="rect">
            <a:avLst/>
          </a:prstGeom>
        </p:spPr>
        <p:txBody>
          <a:bodyPr wrap="none">
            <a:spAutoFit/>
          </a:bodyPr>
          <a:lstStyle/>
          <a:p>
            <a:r>
              <a:rPr lang="en-US" sz="1200" dirty="0">
                <a:hlinkClick r:id="rId7"/>
              </a:rPr>
              <a:t>https://en.wikipedia.org/wiki/Chickadee</a:t>
            </a:r>
            <a:endParaRPr lang="en-US" sz="1200" dirty="0"/>
          </a:p>
        </p:txBody>
      </p:sp>
      <p:sp>
        <p:nvSpPr>
          <p:cNvPr id="13" name="TextBox 12">
            <a:extLst>
              <a:ext uri="{FF2B5EF4-FFF2-40B4-BE49-F238E27FC236}">
                <a16:creationId xmlns:a16="http://schemas.microsoft.com/office/drawing/2014/main" xmlns="" id="{BEA60DB0-0249-46CD-B1D4-8BF57CF38269}"/>
              </a:ext>
            </a:extLst>
          </p:cNvPr>
          <p:cNvSpPr txBox="1"/>
          <p:nvPr/>
        </p:nvSpPr>
        <p:spPr>
          <a:xfrm>
            <a:off x="2847788" y="6130840"/>
            <a:ext cx="92039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a:cs typeface="Arial"/>
              </a:rPr>
              <a:t>Can you name each bird in the pictures?</a:t>
            </a:r>
          </a:p>
        </p:txBody>
      </p:sp>
    </p:spTree>
    <p:extLst>
      <p:ext uri="{BB962C8B-B14F-4D97-AF65-F5344CB8AC3E}">
        <p14:creationId xmlns:p14="http://schemas.microsoft.com/office/powerpoint/2010/main" xmlns="" val="263421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050" name="Picture 2" descr="Crow Close up Images, Stock Photos &amp; Vectors | Shutterstock">
            <a:extLst>
              <a:ext uri="{FF2B5EF4-FFF2-40B4-BE49-F238E27FC236}">
                <a16:creationId xmlns:a16="http://schemas.microsoft.com/office/drawing/2014/main" xmlns="" id="{B4058C65-6CEE-4024-AAE2-37E3E105585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672" y="2934074"/>
            <a:ext cx="2740739" cy="196771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E111BBF6-E371-409A-B6C1-F31D406C0D24}"/>
              </a:ext>
            </a:extLst>
          </p:cNvPr>
          <p:cNvSpPr txBox="1"/>
          <p:nvPr/>
        </p:nvSpPr>
        <p:spPr>
          <a:xfrm>
            <a:off x="911858" y="5127996"/>
            <a:ext cx="1433799" cy="584775"/>
          </a:xfrm>
          <a:prstGeom prst="rect">
            <a:avLst/>
          </a:prstGeom>
          <a:noFill/>
        </p:spPr>
        <p:txBody>
          <a:bodyPr wrap="square" rtlCol="0">
            <a:spAutoFit/>
          </a:bodyPr>
          <a:lstStyle/>
          <a:p>
            <a:r>
              <a:rPr lang="en-US" sz="3200" b="1" dirty="0"/>
              <a:t>Crow</a:t>
            </a:r>
            <a:r>
              <a:rPr lang="en-US" sz="2400" b="1" dirty="0"/>
              <a:t> </a:t>
            </a:r>
          </a:p>
        </p:txBody>
      </p:sp>
      <p:sp>
        <p:nvSpPr>
          <p:cNvPr id="8" name="TextBox 7">
            <a:extLst>
              <a:ext uri="{FF2B5EF4-FFF2-40B4-BE49-F238E27FC236}">
                <a16:creationId xmlns:a16="http://schemas.microsoft.com/office/drawing/2014/main" xmlns="" id="{63A92B5A-7EB9-4159-AC66-4E9F0EADD12F}"/>
              </a:ext>
            </a:extLst>
          </p:cNvPr>
          <p:cNvSpPr txBox="1"/>
          <p:nvPr/>
        </p:nvSpPr>
        <p:spPr>
          <a:xfrm>
            <a:off x="3538645" y="5060013"/>
            <a:ext cx="1808112" cy="584775"/>
          </a:xfrm>
          <a:prstGeom prst="rect">
            <a:avLst/>
          </a:prstGeom>
          <a:noFill/>
        </p:spPr>
        <p:txBody>
          <a:bodyPr wrap="square" rtlCol="0">
            <a:spAutoFit/>
          </a:bodyPr>
          <a:lstStyle/>
          <a:p>
            <a:r>
              <a:rPr lang="en-US" sz="3200" b="1" dirty="0"/>
              <a:t>Sparrow</a:t>
            </a:r>
            <a:r>
              <a:rPr lang="en-US" sz="2400" b="1" dirty="0"/>
              <a:t> </a:t>
            </a:r>
          </a:p>
        </p:txBody>
      </p:sp>
      <p:sp>
        <p:nvSpPr>
          <p:cNvPr id="10" name="TextBox 9">
            <a:extLst>
              <a:ext uri="{FF2B5EF4-FFF2-40B4-BE49-F238E27FC236}">
                <a16:creationId xmlns:a16="http://schemas.microsoft.com/office/drawing/2014/main" xmlns="" id="{06BB088D-A115-4D8C-B87E-09CB9DAFEC49}"/>
              </a:ext>
            </a:extLst>
          </p:cNvPr>
          <p:cNvSpPr txBox="1"/>
          <p:nvPr/>
        </p:nvSpPr>
        <p:spPr>
          <a:xfrm>
            <a:off x="6840693" y="5062708"/>
            <a:ext cx="1267521" cy="584775"/>
          </a:xfrm>
          <a:prstGeom prst="rect">
            <a:avLst/>
          </a:prstGeom>
          <a:noFill/>
        </p:spPr>
        <p:txBody>
          <a:bodyPr wrap="square" rtlCol="0">
            <a:spAutoFit/>
          </a:bodyPr>
          <a:lstStyle/>
          <a:p>
            <a:r>
              <a:rPr lang="en-US" sz="3200" b="1" dirty="0"/>
              <a:t>Robin</a:t>
            </a:r>
            <a:r>
              <a:rPr lang="en-US" sz="2400" b="1" dirty="0"/>
              <a:t> </a:t>
            </a:r>
          </a:p>
        </p:txBody>
      </p:sp>
      <p:sp>
        <p:nvSpPr>
          <p:cNvPr id="11" name="TextBox 10">
            <a:extLst>
              <a:ext uri="{FF2B5EF4-FFF2-40B4-BE49-F238E27FC236}">
                <a16:creationId xmlns:a16="http://schemas.microsoft.com/office/drawing/2014/main" xmlns="" id="{22488AB9-DB61-45AA-BC3F-308F1446111B}"/>
              </a:ext>
            </a:extLst>
          </p:cNvPr>
          <p:cNvSpPr txBox="1"/>
          <p:nvPr/>
        </p:nvSpPr>
        <p:spPr>
          <a:xfrm>
            <a:off x="9287975" y="5062708"/>
            <a:ext cx="2401440" cy="584775"/>
          </a:xfrm>
          <a:prstGeom prst="rect">
            <a:avLst/>
          </a:prstGeom>
          <a:noFill/>
        </p:spPr>
        <p:txBody>
          <a:bodyPr wrap="square" rtlCol="0">
            <a:spAutoFit/>
          </a:bodyPr>
          <a:lstStyle/>
          <a:p>
            <a:r>
              <a:rPr lang="en-US" sz="3200" b="1" dirty="0"/>
              <a:t>Woodpecker</a:t>
            </a:r>
            <a:r>
              <a:rPr lang="en-US" sz="2400" b="1" dirty="0"/>
              <a:t> </a:t>
            </a:r>
          </a:p>
        </p:txBody>
      </p:sp>
      <p:pic>
        <p:nvPicPr>
          <p:cNvPr id="2056" name="Picture 8" descr="Knock on wood: the pileated woodpecker | Sierra Critters ...">
            <a:extLst>
              <a:ext uri="{FF2B5EF4-FFF2-40B4-BE49-F238E27FC236}">
                <a16:creationId xmlns:a16="http://schemas.microsoft.com/office/drawing/2014/main" xmlns="" id="{746FEE64-A481-4253-A551-B328F74D9FA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48043" y="2954233"/>
            <a:ext cx="2197397" cy="197483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a:extLst>
              <a:ext uri="{FF2B5EF4-FFF2-40B4-BE49-F238E27FC236}">
                <a16:creationId xmlns:a16="http://schemas.microsoft.com/office/drawing/2014/main" xmlns="" id="{61C0F0B2-88EA-42D6-9F05-6D3B0CBF056D}"/>
              </a:ext>
            </a:extLst>
          </p:cNvPr>
          <p:cNvSpPr txBox="1"/>
          <p:nvPr/>
        </p:nvSpPr>
        <p:spPr>
          <a:xfrm>
            <a:off x="1215966" y="150622"/>
            <a:ext cx="976006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Arial"/>
                <a:cs typeface="Segoe UI"/>
              </a:rPr>
              <a:t>This week, go outside and listen very carefully.</a:t>
            </a:r>
          </a:p>
          <a:p>
            <a:r>
              <a:rPr lang="en-US" sz="3200" b="1" dirty="0">
                <a:latin typeface="Arial"/>
                <a:cs typeface="Segoe UI"/>
              </a:rPr>
              <a:t>How many different bird calls and sounds did you hear?</a:t>
            </a:r>
          </a:p>
          <a:p>
            <a:endParaRPr lang="en-US" sz="3200" b="1" dirty="0">
              <a:latin typeface="Arial"/>
              <a:cs typeface="Segoe UI"/>
            </a:endParaRPr>
          </a:p>
          <a:p>
            <a:r>
              <a:rPr lang="en-US" sz="3200" b="1" dirty="0">
                <a:latin typeface="Arial"/>
                <a:cs typeface="Segoe UI"/>
              </a:rPr>
              <a:t>Can you identify any of the birds by their sound?</a:t>
            </a:r>
          </a:p>
        </p:txBody>
      </p:sp>
      <p:pic>
        <p:nvPicPr>
          <p:cNvPr id="13" name="Picture 2" descr="Species Spotlight: American Robin">
            <a:extLst>
              <a:ext uri="{FF2B5EF4-FFF2-40B4-BE49-F238E27FC236}">
                <a16:creationId xmlns:a16="http://schemas.microsoft.com/office/drawing/2014/main" xmlns="" id="{96DD7C4F-48B6-41B0-A28A-10C6473461D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4257" y="2953501"/>
            <a:ext cx="3134390" cy="1928856"/>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A small bird perched on a tree branch&#10;&#10;Description generated with very high confidence">
            <a:extLst>
              <a:ext uri="{FF2B5EF4-FFF2-40B4-BE49-F238E27FC236}">
                <a16:creationId xmlns:a16="http://schemas.microsoft.com/office/drawing/2014/main" xmlns="" id="{59EB3E7C-6024-4E54-B0C5-E5127B14BFEA}"/>
              </a:ext>
            </a:extLst>
          </p:cNvPr>
          <p:cNvPicPr>
            <a:picLocks noChangeAspect="1"/>
          </p:cNvPicPr>
          <p:nvPr/>
        </p:nvPicPr>
        <p:blipFill>
          <a:blip r:embed="rId5" cstate="print"/>
          <a:stretch>
            <a:fillRect/>
          </a:stretch>
        </p:blipFill>
        <p:spPr>
          <a:xfrm>
            <a:off x="3538644" y="2936025"/>
            <a:ext cx="1976218" cy="1924575"/>
          </a:xfrm>
          <a:prstGeom prst="rect">
            <a:avLst/>
          </a:prstGeom>
        </p:spPr>
      </p:pic>
      <p:sp>
        <p:nvSpPr>
          <p:cNvPr id="15" name="TextBox 14">
            <a:extLst>
              <a:ext uri="{FF2B5EF4-FFF2-40B4-BE49-F238E27FC236}">
                <a16:creationId xmlns:a16="http://schemas.microsoft.com/office/drawing/2014/main" xmlns="" id="{26E5BEC0-C954-4223-82BC-6CCA0EE3C200}"/>
              </a:ext>
            </a:extLst>
          </p:cNvPr>
          <p:cNvSpPr txBox="1"/>
          <p:nvPr/>
        </p:nvSpPr>
        <p:spPr>
          <a:xfrm>
            <a:off x="809639" y="6122603"/>
            <a:ext cx="102330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Arial"/>
                <a:cs typeface="Segoe UI"/>
              </a:rPr>
              <a:t>Challenge: Try to mimic bird sounds you hear.</a:t>
            </a:r>
          </a:p>
        </p:txBody>
      </p:sp>
    </p:spTree>
    <p:extLst>
      <p:ext uri="{BB962C8B-B14F-4D97-AF65-F5344CB8AC3E}">
        <p14:creationId xmlns:p14="http://schemas.microsoft.com/office/powerpoint/2010/main" xmlns="" val="33381042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DCE4D9F971D4C8B436E614A58D985" ma:contentTypeVersion="1" ma:contentTypeDescription="Create a new document." ma:contentTypeScope="" ma:versionID="43dd5526d2824ad65108f63be2bd647b">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B368D6F-3FAF-4E9F-8F02-AAC21CB54264}"/>
</file>

<file path=customXml/itemProps2.xml><?xml version="1.0" encoding="utf-8"?>
<ds:datastoreItem xmlns:ds="http://schemas.openxmlformats.org/officeDocument/2006/customXml" ds:itemID="{6212BC72-419E-4054-8A9D-1F14152F7C08}"/>
</file>

<file path=customXml/itemProps3.xml><?xml version="1.0" encoding="utf-8"?>
<ds:datastoreItem xmlns:ds="http://schemas.openxmlformats.org/officeDocument/2006/customXml" ds:itemID="{3FFC598D-48CB-4B8F-9C6D-CD1E3F16F573}"/>
</file>

<file path=docProps/app.xml><?xml version="1.0" encoding="utf-8"?>
<Properties xmlns="http://schemas.openxmlformats.org/officeDocument/2006/extended-properties" xmlns:vt="http://schemas.openxmlformats.org/officeDocument/2006/docPropsVTypes">
  <Template>office theme</Template>
  <TotalTime>307</TotalTime>
  <Words>342</Words>
  <Application>Microsoft Office PowerPoint</Application>
  <PresentationFormat>Custom</PresentationFormat>
  <Paragraphs>64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Outdoor Education </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Titford</dc:creator>
  <cp:lastModifiedBy>Admin</cp:lastModifiedBy>
  <cp:revision>595</cp:revision>
  <dcterms:created xsi:type="dcterms:W3CDTF">2020-04-02T15:34:46Z</dcterms:created>
  <dcterms:modified xsi:type="dcterms:W3CDTF">2020-04-15T03:23:27Z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0x0101006DFDCE4D9F971D4C8B436E614A58D985</vt:lpwstr>
  </property>
  <property fmtid="{D5CDD505-2E9C-101B-9397-08002B2CF9AE}" pid="3" name="_MarkAsFinal">
    <vt:bool>true</vt:bool>
  </property>
</Properties>
</file>