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1" r:id="rId7"/>
    <p:sldId id="258" r:id="rId8"/>
    <p:sldId id="271" r:id="rId9"/>
    <p:sldId id="272" r:id="rId10"/>
    <p:sldId id="270" r:id="rId11"/>
    <p:sldId id="268" r:id="rId12"/>
    <p:sldId id="269" r:id="rId13"/>
    <p:sldId id="25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Titford" initials="AT" lastIdx="1" clrIdx="0">
    <p:extLst>
      <p:ext uri="{19B8F6BF-5375-455C-9EA6-DF929625EA0E}">
        <p15:presenceInfo xmlns:p15="http://schemas.microsoft.com/office/powerpoint/2012/main" xmlns="" userId="S::ann.titford@MPSD.CA::122f9793-a15b-4eb1-93dc-b082b816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E525AC-8697-4730-A1F9-3C1886E25DD3}" v="194" dt="2020-04-22T00:51:43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A0E525AC-8697-4730-A1F9-3C1886E25DD3}"/>
    <pc:docChg chg="undo custSel addSld delSld modSld sldOrd">
      <pc:chgData name="Ann Titford" userId="122f9793-a15b-4eb1-93dc-b082b8162660" providerId="ADAL" clId="{A0E525AC-8697-4730-A1F9-3C1886E25DD3}" dt="2020-04-22T00:52:32.308" v="4795" actId="1076"/>
      <pc:docMkLst>
        <pc:docMk/>
      </pc:docMkLst>
      <pc:sldChg chg="modSp">
        <pc:chgData name="Ann Titford" userId="122f9793-a15b-4eb1-93dc-b082b8162660" providerId="ADAL" clId="{A0E525AC-8697-4730-A1F9-3C1886E25DD3}" dt="2020-04-21T20:09:42.694" v="212" actId="20577"/>
        <pc:sldMkLst>
          <pc:docMk/>
          <pc:sldMk cId="109857222" sldId="256"/>
        </pc:sldMkLst>
        <pc:spChg chg="mod">
          <ac:chgData name="Ann Titford" userId="122f9793-a15b-4eb1-93dc-b082b8162660" providerId="ADAL" clId="{A0E525AC-8697-4730-A1F9-3C1886E25DD3}" dt="2020-04-21T20:09:42.694" v="21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Ann Titford" userId="122f9793-a15b-4eb1-93dc-b082b8162660" providerId="ADAL" clId="{A0E525AC-8697-4730-A1F9-3C1886E25DD3}" dt="2020-04-21T23:33:23.516" v="4244" actId="1076"/>
        <pc:sldMkLst>
          <pc:docMk/>
          <pc:sldMk cId="3338104242" sldId="257"/>
        </pc:sldMkLst>
        <pc:spChg chg="del">
          <ac:chgData name="Ann Titford" userId="122f9793-a15b-4eb1-93dc-b082b8162660" providerId="ADAL" clId="{A0E525AC-8697-4730-A1F9-3C1886E25DD3}" dt="2020-04-21T23:16:31.821" v="3579" actId="478"/>
          <ac:spMkLst>
            <pc:docMk/>
            <pc:sldMk cId="3338104242" sldId="257"/>
            <ac:spMk id="3" creationId="{E111BBF6-E371-409A-B6C1-F31D406C0D24}"/>
          </ac:spMkLst>
        </pc:spChg>
        <pc:spChg chg="del">
          <ac:chgData name="Ann Titford" userId="122f9793-a15b-4eb1-93dc-b082b8162660" providerId="ADAL" clId="{A0E525AC-8697-4730-A1F9-3C1886E25DD3}" dt="2020-04-21T23:16:34.004" v="3580" actId="478"/>
          <ac:spMkLst>
            <pc:docMk/>
            <pc:sldMk cId="3338104242" sldId="257"/>
            <ac:spMk id="8" creationId="{63A92B5A-7EB9-4159-AC66-4E9F0EADD12F}"/>
          </ac:spMkLst>
        </pc:spChg>
        <pc:spChg chg="del">
          <ac:chgData name="Ann Titford" userId="122f9793-a15b-4eb1-93dc-b082b8162660" providerId="ADAL" clId="{A0E525AC-8697-4730-A1F9-3C1886E25DD3}" dt="2020-04-21T23:16:35.702" v="3581" actId="478"/>
          <ac:spMkLst>
            <pc:docMk/>
            <pc:sldMk cId="3338104242" sldId="257"/>
            <ac:spMk id="10" creationId="{06BB088D-A115-4D8C-B87E-09CB9DAFEC49}"/>
          </ac:spMkLst>
        </pc:spChg>
        <pc:spChg chg="del">
          <ac:chgData name="Ann Titford" userId="122f9793-a15b-4eb1-93dc-b082b8162660" providerId="ADAL" clId="{A0E525AC-8697-4730-A1F9-3C1886E25DD3}" dt="2020-04-21T23:16:37.390" v="3582" actId="478"/>
          <ac:spMkLst>
            <pc:docMk/>
            <pc:sldMk cId="3338104242" sldId="257"/>
            <ac:spMk id="11" creationId="{22488AB9-DB61-45AA-BC3F-308F1446111B}"/>
          </ac:spMkLst>
        </pc:spChg>
        <pc:spChg chg="mod">
          <ac:chgData name="Ann Titford" userId="122f9793-a15b-4eb1-93dc-b082b8162660" providerId="ADAL" clId="{A0E525AC-8697-4730-A1F9-3C1886E25DD3}" dt="2020-04-21T23:17:45.904" v="3614" actId="20577"/>
          <ac:spMkLst>
            <pc:docMk/>
            <pc:sldMk cId="3338104242" sldId="257"/>
            <ac:spMk id="12" creationId="{61C0F0B2-88EA-42D6-9F05-6D3B0CBF056D}"/>
          </ac:spMkLst>
        </pc:spChg>
        <pc:spChg chg="del">
          <ac:chgData name="Ann Titford" userId="122f9793-a15b-4eb1-93dc-b082b8162660" providerId="ADAL" clId="{A0E525AC-8697-4730-A1F9-3C1886E25DD3}" dt="2020-04-21T23:16:40.200" v="3583" actId="478"/>
          <ac:spMkLst>
            <pc:docMk/>
            <pc:sldMk cId="3338104242" sldId="257"/>
            <ac:spMk id="15" creationId="{26E5BEC0-C954-4223-82BC-6CCA0EE3C200}"/>
          </ac:spMkLst>
        </pc:spChg>
        <pc:spChg chg="add mod">
          <ac:chgData name="Ann Titford" userId="122f9793-a15b-4eb1-93dc-b082b8162660" providerId="ADAL" clId="{A0E525AC-8697-4730-A1F9-3C1886E25DD3}" dt="2020-04-21T23:33:23.516" v="4244" actId="1076"/>
          <ac:spMkLst>
            <pc:docMk/>
            <pc:sldMk cId="3338104242" sldId="257"/>
            <ac:spMk id="16" creationId="{998D4197-DD02-4D71-B35E-C2C40F779963}"/>
          </ac:spMkLst>
        </pc:spChg>
        <pc:picChg chg="del">
          <ac:chgData name="Ann Titford" userId="122f9793-a15b-4eb1-93dc-b082b8162660" providerId="ADAL" clId="{A0E525AC-8697-4730-A1F9-3C1886E25DD3}" dt="2020-04-21T23:16:26.921" v="3577" actId="478"/>
          <ac:picMkLst>
            <pc:docMk/>
            <pc:sldMk cId="3338104242" sldId="257"/>
            <ac:picMk id="13" creationId="{96DD7C4F-48B6-41B0-A28A-10C6473461D1}"/>
          </ac:picMkLst>
        </pc:picChg>
        <pc:picChg chg="del">
          <ac:chgData name="Ann Titford" userId="122f9793-a15b-4eb1-93dc-b082b8162660" providerId="ADAL" clId="{A0E525AC-8697-4730-A1F9-3C1886E25DD3}" dt="2020-04-21T23:16:26.224" v="3576" actId="478"/>
          <ac:picMkLst>
            <pc:docMk/>
            <pc:sldMk cId="3338104242" sldId="257"/>
            <ac:picMk id="14" creationId="{59EB3E7C-6024-4E54-B0C5-E5127B14BFEA}"/>
          </ac:picMkLst>
        </pc:picChg>
        <pc:picChg chg="del">
          <ac:chgData name="Ann Titford" userId="122f9793-a15b-4eb1-93dc-b082b8162660" providerId="ADAL" clId="{A0E525AC-8697-4730-A1F9-3C1886E25DD3}" dt="2020-04-21T23:16:25.474" v="3575" actId="478"/>
          <ac:picMkLst>
            <pc:docMk/>
            <pc:sldMk cId="3338104242" sldId="257"/>
            <ac:picMk id="2050" creationId="{B4058C65-6CEE-4024-AAE2-37E3E1055857}"/>
          </ac:picMkLst>
        </pc:picChg>
        <pc:picChg chg="del">
          <ac:chgData name="Ann Titford" userId="122f9793-a15b-4eb1-93dc-b082b8162660" providerId="ADAL" clId="{A0E525AC-8697-4730-A1F9-3C1886E25DD3}" dt="2020-04-21T23:16:27.498" v="3578" actId="478"/>
          <ac:picMkLst>
            <pc:docMk/>
            <pc:sldMk cId="3338104242" sldId="257"/>
            <ac:picMk id="2056" creationId="{746FEE64-A481-4253-A551-B328F74D9FA8}"/>
          </ac:picMkLst>
        </pc:picChg>
        <pc:picChg chg="add mod">
          <ac:chgData name="Ann Titford" userId="122f9793-a15b-4eb1-93dc-b082b8162660" providerId="ADAL" clId="{A0E525AC-8697-4730-A1F9-3C1886E25DD3}" dt="2020-04-21T23:20:11.474" v="3626" actId="14100"/>
          <ac:picMkLst>
            <pc:docMk/>
            <pc:sldMk cId="3338104242" sldId="257"/>
            <ac:picMk id="7170" creationId="{4C1DA742-EE18-448B-8C5B-2A5A4A9F70A1}"/>
          </ac:picMkLst>
        </pc:picChg>
        <pc:picChg chg="add mod">
          <ac:chgData name="Ann Titford" userId="122f9793-a15b-4eb1-93dc-b082b8162660" providerId="ADAL" clId="{A0E525AC-8697-4730-A1F9-3C1886E25DD3}" dt="2020-04-21T23:20:28.192" v="3631" actId="14100"/>
          <ac:picMkLst>
            <pc:docMk/>
            <pc:sldMk cId="3338104242" sldId="257"/>
            <ac:picMk id="7172" creationId="{C44D524A-3C34-4C80-8248-E24E2AED28B6}"/>
          </ac:picMkLst>
        </pc:picChg>
        <pc:picChg chg="add mod">
          <ac:chgData name="Ann Titford" userId="122f9793-a15b-4eb1-93dc-b082b8162660" providerId="ADAL" clId="{A0E525AC-8697-4730-A1F9-3C1886E25DD3}" dt="2020-04-21T23:20:24.423" v="3630" actId="1076"/>
          <ac:picMkLst>
            <pc:docMk/>
            <pc:sldMk cId="3338104242" sldId="257"/>
            <ac:picMk id="7174" creationId="{370F0DF7-0DC3-44F7-A769-D4B97EDC64FA}"/>
          </ac:picMkLst>
        </pc:picChg>
      </pc:sldChg>
      <pc:sldChg chg="addSp delSp modSp">
        <pc:chgData name="Ann Titford" userId="122f9793-a15b-4eb1-93dc-b082b8162660" providerId="ADAL" clId="{A0E525AC-8697-4730-A1F9-3C1886E25DD3}" dt="2020-04-21T23:36:33.389" v="4378" actId="20577"/>
        <pc:sldMkLst>
          <pc:docMk/>
          <pc:sldMk cId="3865679789" sldId="258"/>
        </pc:sldMkLst>
        <pc:spChg chg="mod">
          <ac:chgData name="Ann Titford" userId="122f9793-a15b-4eb1-93dc-b082b8162660" providerId="ADAL" clId="{A0E525AC-8697-4730-A1F9-3C1886E25DD3}" dt="2020-04-21T23:36:33.389" v="4378" actId="20577"/>
          <ac:spMkLst>
            <pc:docMk/>
            <pc:sldMk cId="3865679789" sldId="258"/>
            <ac:spMk id="6" creationId="{2F7FD41B-6F9C-4083-93BA-7551DA335C45}"/>
          </ac:spMkLst>
        </pc:spChg>
        <pc:picChg chg="del">
          <ac:chgData name="Ann Titford" userId="122f9793-a15b-4eb1-93dc-b082b8162660" providerId="ADAL" clId="{A0E525AC-8697-4730-A1F9-3C1886E25DD3}" dt="2020-04-21T20:13:46.148" v="388" actId="478"/>
          <ac:picMkLst>
            <pc:docMk/>
            <pc:sldMk cId="3865679789" sldId="258"/>
            <ac:picMk id="4" creationId="{22D05951-6EEC-4984-88C9-21C7EE616361}"/>
          </ac:picMkLst>
        </pc:picChg>
        <pc:picChg chg="add mod">
          <ac:chgData name="Ann Titford" userId="122f9793-a15b-4eb1-93dc-b082b8162660" providerId="ADAL" clId="{A0E525AC-8697-4730-A1F9-3C1886E25DD3}" dt="2020-04-21T20:15:16.737" v="500" actId="14100"/>
          <ac:picMkLst>
            <pc:docMk/>
            <pc:sldMk cId="3865679789" sldId="258"/>
            <ac:picMk id="5" creationId="{1B123C6A-38B2-418A-8845-48E10DE80BD6}"/>
          </ac:picMkLst>
        </pc:picChg>
      </pc:sldChg>
      <pc:sldChg chg="addSp delSp modSp ord">
        <pc:chgData name="Ann Titford" userId="122f9793-a15b-4eb1-93dc-b082b8162660" providerId="ADAL" clId="{A0E525AC-8697-4730-A1F9-3C1886E25DD3}" dt="2020-04-21T23:11:52.814" v="3316" actId="1076"/>
        <pc:sldMkLst>
          <pc:docMk/>
          <pc:sldMk cId="2634213983" sldId="261"/>
        </pc:sldMkLst>
        <pc:spChg chg="del">
          <ac:chgData name="Ann Titford" userId="122f9793-a15b-4eb1-93dc-b082b8162660" providerId="ADAL" clId="{A0E525AC-8697-4730-A1F9-3C1886E25DD3}" dt="2020-04-21T23:09:13.666" v="3267" actId="478"/>
          <ac:spMkLst>
            <pc:docMk/>
            <pc:sldMk cId="2634213983" sldId="261"/>
            <ac:spMk id="2" creationId="{6CB997A8-2875-4F74-B9D1-DA09EE9015E2}"/>
          </ac:spMkLst>
        </pc:spChg>
        <pc:spChg chg="mod">
          <ac:chgData name="Ann Titford" userId="122f9793-a15b-4eb1-93dc-b082b8162660" providerId="ADAL" clId="{A0E525AC-8697-4730-A1F9-3C1886E25DD3}" dt="2020-04-21T23:11:22.247" v="3307" actId="1076"/>
          <ac:spMkLst>
            <pc:docMk/>
            <pc:sldMk cId="2634213983" sldId="261"/>
            <ac:spMk id="6" creationId="{C8B9BC75-CEE4-4A56-B778-14B6D41E44B3}"/>
          </ac:spMkLst>
        </pc:spChg>
        <pc:spChg chg="del">
          <ac:chgData name="Ann Titford" userId="122f9793-a15b-4eb1-93dc-b082b8162660" providerId="ADAL" clId="{A0E525AC-8697-4730-A1F9-3C1886E25DD3}" dt="2020-04-21T23:09:22.870" v="3270" actId="478"/>
          <ac:spMkLst>
            <pc:docMk/>
            <pc:sldMk cId="2634213983" sldId="261"/>
            <ac:spMk id="8" creationId="{0B25D66E-1880-426D-8F96-A9F2457EAC89}"/>
          </ac:spMkLst>
        </pc:spChg>
        <pc:spChg chg="del mod">
          <ac:chgData name="Ann Titford" userId="122f9793-a15b-4eb1-93dc-b082b8162660" providerId="ADAL" clId="{A0E525AC-8697-4730-A1F9-3C1886E25DD3}" dt="2020-04-21T23:09:19.375" v="3269" actId="478"/>
          <ac:spMkLst>
            <pc:docMk/>
            <pc:sldMk cId="2634213983" sldId="261"/>
            <ac:spMk id="9" creationId="{DAF0A530-6107-49A3-BCC9-7FB3CE91985C}"/>
          </ac:spMkLst>
        </pc:spChg>
        <pc:spChg chg="del mod">
          <ac:chgData name="Ann Titford" userId="122f9793-a15b-4eb1-93dc-b082b8162660" providerId="ADAL" clId="{A0E525AC-8697-4730-A1F9-3C1886E25DD3}" dt="2020-04-21T23:08:10.705" v="3263" actId="478"/>
          <ac:spMkLst>
            <pc:docMk/>
            <pc:sldMk cId="2634213983" sldId="261"/>
            <ac:spMk id="13" creationId="{BEA60DB0-0249-46CD-B1D4-8BF57CF38269}"/>
          </ac:spMkLst>
        </pc:spChg>
        <pc:picChg chg="mod">
          <ac:chgData name="Ann Titford" userId="122f9793-a15b-4eb1-93dc-b082b8162660" providerId="ADAL" clId="{A0E525AC-8697-4730-A1F9-3C1886E25DD3}" dt="2020-04-21T23:11:46.638" v="3315" actId="14100"/>
          <ac:picMkLst>
            <pc:docMk/>
            <pc:sldMk cId="2634213983" sldId="261"/>
            <ac:picMk id="5" creationId="{2BA6007E-19E9-4E65-8718-238D53716713}"/>
          </ac:picMkLst>
        </pc:picChg>
        <pc:picChg chg="add mod">
          <ac:chgData name="Ann Titford" userId="122f9793-a15b-4eb1-93dc-b082b8162660" providerId="ADAL" clId="{A0E525AC-8697-4730-A1F9-3C1886E25DD3}" dt="2020-04-21T23:11:42.071" v="3313" actId="14100"/>
          <ac:picMkLst>
            <pc:docMk/>
            <pc:sldMk cId="2634213983" sldId="261"/>
            <ac:picMk id="10" creationId="{8250EA9F-E4DF-4EE2-80D6-E7E7FE1A2047}"/>
          </ac:picMkLst>
        </pc:picChg>
        <pc:picChg chg="add mod">
          <ac:chgData name="Ann Titford" userId="122f9793-a15b-4eb1-93dc-b082b8162660" providerId="ADAL" clId="{A0E525AC-8697-4730-A1F9-3C1886E25DD3}" dt="2020-04-21T23:11:36.697" v="3311" actId="14100"/>
          <ac:picMkLst>
            <pc:docMk/>
            <pc:sldMk cId="2634213983" sldId="261"/>
            <ac:picMk id="11" creationId="{9C9743B9-E387-4AE6-8DF6-80E0200F60CF}"/>
          </ac:picMkLst>
        </pc:picChg>
        <pc:picChg chg="add mod">
          <ac:chgData name="Ann Titford" userId="122f9793-a15b-4eb1-93dc-b082b8162660" providerId="ADAL" clId="{A0E525AC-8697-4730-A1F9-3C1886E25DD3}" dt="2020-04-21T23:11:26.739" v="3308" actId="1076"/>
          <ac:picMkLst>
            <pc:docMk/>
            <pc:sldMk cId="2634213983" sldId="261"/>
            <ac:picMk id="12" creationId="{0E4FFC04-4AFF-4CEC-BE37-DE8A7B52F53F}"/>
          </ac:picMkLst>
        </pc:picChg>
        <pc:picChg chg="mod">
          <ac:chgData name="Ann Titford" userId="122f9793-a15b-4eb1-93dc-b082b8162660" providerId="ADAL" clId="{A0E525AC-8697-4730-A1F9-3C1886E25DD3}" dt="2020-04-21T23:11:31.191" v="3310" actId="14100"/>
          <ac:picMkLst>
            <pc:docMk/>
            <pc:sldMk cId="2634213983" sldId="261"/>
            <ac:picMk id="6146" creationId="{1414B937-12F7-4ED6-BD57-8EAB12E778DB}"/>
          </ac:picMkLst>
        </pc:picChg>
        <pc:picChg chg="mod">
          <ac:chgData name="Ann Titford" userId="122f9793-a15b-4eb1-93dc-b082b8162660" providerId="ADAL" clId="{A0E525AC-8697-4730-A1F9-3C1886E25DD3}" dt="2020-04-21T23:11:52.814" v="3316" actId="1076"/>
          <ac:picMkLst>
            <pc:docMk/>
            <pc:sldMk cId="2634213983" sldId="261"/>
            <ac:picMk id="6148" creationId="{BE95341D-864A-42AC-BA54-5CF83CA8FF33}"/>
          </ac:picMkLst>
        </pc:picChg>
      </pc:sldChg>
      <pc:sldChg chg="addSp delSp modSp">
        <pc:chgData name="Ann Titford" userId="122f9793-a15b-4eb1-93dc-b082b8162660" providerId="ADAL" clId="{A0E525AC-8697-4730-A1F9-3C1886E25DD3}" dt="2020-04-21T20:19:27.716" v="589" actId="255"/>
        <pc:sldMkLst>
          <pc:docMk/>
          <pc:sldMk cId="2132855494" sldId="265"/>
        </pc:sldMkLst>
        <pc:spChg chg="add mod">
          <ac:chgData name="Ann Titford" userId="122f9793-a15b-4eb1-93dc-b082b8162660" providerId="ADAL" clId="{A0E525AC-8697-4730-A1F9-3C1886E25DD3}" dt="2020-04-21T20:17:15.842" v="576" actId="1076"/>
          <ac:spMkLst>
            <pc:docMk/>
            <pc:sldMk cId="2132855494" sldId="265"/>
            <ac:spMk id="3" creationId="{CA1ECA00-9892-4B02-B198-769CEB9B4299}"/>
          </ac:spMkLst>
        </pc:spChg>
        <pc:spChg chg="mod">
          <ac:chgData name="Ann Titford" userId="122f9793-a15b-4eb1-93dc-b082b8162660" providerId="ADAL" clId="{A0E525AC-8697-4730-A1F9-3C1886E25DD3}" dt="2020-04-21T20:19:27.716" v="589" actId="255"/>
          <ac:spMkLst>
            <pc:docMk/>
            <pc:sldMk cId="2132855494" sldId="265"/>
            <ac:spMk id="4" creationId="{F055C580-51D5-4931-B6CB-06BC3F6A257F}"/>
          </ac:spMkLst>
        </pc:spChg>
        <pc:spChg chg="add mod">
          <ac:chgData name="Ann Titford" userId="122f9793-a15b-4eb1-93dc-b082b8162660" providerId="ADAL" clId="{A0E525AC-8697-4730-A1F9-3C1886E25DD3}" dt="2020-04-21T20:18:18.523" v="580" actId="14100"/>
          <ac:spMkLst>
            <pc:docMk/>
            <pc:sldMk cId="2132855494" sldId="265"/>
            <ac:spMk id="7" creationId="{AD77EB19-CD52-4859-AB85-43B9DFF61645}"/>
          </ac:spMkLst>
        </pc:spChg>
        <pc:picChg chg="mod">
          <ac:chgData name="Ann Titford" userId="122f9793-a15b-4eb1-93dc-b082b8162660" providerId="ADAL" clId="{A0E525AC-8697-4730-A1F9-3C1886E25DD3}" dt="2020-04-21T14:57:12.326" v="171" actId="1076"/>
          <ac:picMkLst>
            <pc:docMk/>
            <pc:sldMk cId="2132855494" sldId="265"/>
            <ac:picMk id="2" creationId="{46FB4D57-5921-4696-BF7C-23D286EA0694}"/>
          </ac:picMkLst>
        </pc:picChg>
        <pc:picChg chg="add del mod">
          <ac:chgData name="Ann Titford" userId="122f9793-a15b-4eb1-93dc-b082b8162660" providerId="ADAL" clId="{A0E525AC-8697-4730-A1F9-3C1886E25DD3}" dt="2020-04-21T20:18:44.242" v="581" actId="478"/>
          <ac:picMkLst>
            <pc:docMk/>
            <pc:sldMk cId="2132855494" sldId="265"/>
            <ac:picMk id="1026" creationId="{34686717-3B97-428C-AC5A-E1CCD8036AD5}"/>
          </ac:picMkLst>
        </pc:picChg>
        <pc:picChg chg="add mod">
          <ac:chgData name="Ann Titford" userId="122f9793-a15b-4eb1-93dc-b082b8162660" providerId="ADAL" clId="{A0E525AC-8697-4730-A1F9-3C1886E25DD3}" dt="2020-04-21T20:13:14.785" v="384" actId="1076"/>
          <ac:picMkLst>
            <pc:docMk/>
            <pc:sldMk cId="2132855494" sldId="265"/>
            <ac:picMk id="1028" creationId="{8276F4CB-F81F-4EE2-843B-799A72F06F35}"/>
          </ac:picMkLst>
        </pc:picChg>
        <pc:picChg chg="add mod">
          <ac:chgData name="Ann Titford" userId="122f9793-a15b-4eb1-93dc-b082b8162660" providerId="ADAL" clId="{A0E525AC-8697-4730-A1F9-3C1886E25DD3}" dt="2020-04-21T20:19:17.953" v="588" actId="14100"/>
          <ac:picMkLst>
            <pc:docMk/>
            <pc:sldMk cId="2132855494" sldId="265"/>
            <ac:picMk id="1030" creationId="{33EAB0B8-FE36-44BD-94F3-93CB77E1B8D4}"/>
          </ac:picMkLst>
        </pc:picChg>
      </pc:sldChg>
      <pc:sldChg chg="delSp del">
        <pc:chgData name="Ann Titford" userId="122f9793-a15b-4eb1-93dc-b082b8162660" providerId="ADAL" clId="{A0E525AC-8697-4730-A1F9-3C1886E25DD3}" dt="2020-04-21T23:34:10.131" v="4249" actId="2696"/>
        <pc:sldMkLst>
          <pc:docMk/>
          <pc:sldMk cId="2800685810" sldId="267"/>
        </pc:sldMkLst>
        <pc:spChg chg="del">
          <ac:chgData name="Ann Titford" userId="122f9793-a15b-4eb1-93dc-b082b8162660" providerId="ADAL" clId="{A0E525AC-8697-4730-A1F9-3C1886E25DD3}" dt="2020-04-21T23:33:40.080" v="4246" actId="478"/>
          <ac:spMkLst>
            <pc:docMk/>
            <pc:sldMk cId="2800685810" sldId="267"/>
            <ac:spMk id="2" creationId="{C815DC20-352D-47ED-A1F3-ABF6F4F2430F}"/>
          </ac:spMkLst>
        </pc:spChg>
        <pc:picChg chg="del">
          <ac:chgData name="Ann Titford" userId="122f9793-a15b-4eb1-93dc-b082b8162660" providerId="ADAL" clId="{A0E525AC-8697-4730-A1F9-3C1886E25DD3}" dt="2020-04-21T23:33:37.322" v="4245" actId="478"/>
          <ac:picMkLst>
            <pc:docMk/>
            <pc:sldMk cId="2800685810" sldId="267"/>
            <ac:picMk id="5" creationId="{E69CD47F-2D71-47BB-A8D0-FB94E73CB1BD}"/>
          </ac:picMkLst>
        </pc:picChg>
      </pc:sldChg>
      <pc:sldChg chg="addSp delSp modSp ord">
        <pc:chgData name="Ann Titford" userId="122f9793-a15b-4eb1-93dc-b082b8162660" providerId="ADAL" clId="{A0E525AC-8697-4730-A1F9-3C1886E25DD3}" dt="2020-04-21T23:14:08.369" v="3318"/>
        <pc:sldMkLst>
          <pc:docMk/>
          <pc:sldMk cId="2621036575" sldId="268"/>
        </pc:sldMkLst>
        <pc:spChg chg="del">
          <ac:chgData name="Ann Titford" userId="122f9793-a15b-4eb1-93dc-b082b8162660" providerId="ADAL" clId="{A0E525AC-8697-4730-A1F9-3C1886E25DD3}" dt="2020-04-21T22:58:49.813" v="2663" actId="478"/>
          <ac:spMkLst>
            <pc:docMk/>
            <pc:sldMk cId="2621036575" sldId="268"/>
            <ac:spMk id="2" creationId="{9D942C8E-3105-4B09-B635-72E4DAC76179}"/>
          </ac:spMkLst>
        </pc:spChg>
        <pc:spChg chg="del mod">
          <ac:chgData name="Ann Titford" userId="122f9793-a15b-4eb1-93dc-b082b8162660" providerId="ADAL" clId="{A0E525AC-8697-4730-A1F9-3C1886E25DD3}" dt="2020-04-21T22:58:54.212" v="2665" actId="478"/>
          <ac:spMkLst>
            <pc:docMk/>
            <pc:sldMk cId="2621036575" sldId="268"/>
            <ac:spMk id="4" creationId="{F5F85281-2C08-494A-B5B2-03F83CDD83B2}"/>
          </ac:spMkLst>
        </pc:spChg>
        <pc:spChg chg="mod">
          <ac:chgData name="Ann Titford" userId="122f9793-a15b-4eb1-93dc-b082b8162660" providerId="ADAL" clId="{A0E525AC-8697-4730-A1F9-3C1886E25DD3}" dt="2020-04-21T23:01:12.248" v="2754" actId="20577"/>
          <ac:spMkLst>
            <pc:docMk/>
            <pc:sldMk cId="2621036575" sldId="268"/>
            <ac:spMk id="6" creationId="{45234993-02F3-4123-A51E-4637750C1035}"/>
          </ac:spMkLst>
        </pc:spChg>
        <pc:spChg chg="add mod">
          <ac:chgData name="Ann Titford" userId="122f9793-a15b-4eb1-93dc-b082b8162660" providerId="ADAL" clId="{A0E525AC-8697-4730-A1F9-3C1886E25DD3}" dt="2020-04-21T23:01:01.761" v="2753" actId="20577"/>
          <ac:spMkLst>
            <pc:docMk/>
            <pc:sldMk cId="2621036575" sldId="268"/>
            <ac:spMk id="7" creationId="{07B7CB0F-1711-4D26-8AAC-7FD41AE17F9E}"/>
          </ac:spMkLst>
        </pc:spChg>
        <pc:picChg chg="del">
          <ac:chgData name="Ann Titford" userId="122f9793-a15b-4eb1-93dc-b082b8162660" providerId="ADAL" clId="{A0E525AC-8697-4730-A1F9-3C1886E25DD3}" dt="2020-04-21T22:58:46.743" v="2662" actId="478"/>
          <ac:picMkLst>
            <pc:docMk/>
            <pc:sldMk cId="2621036575" sldId="268"/>
            <ac:picMk id="5" creationId="{3EC0971E-5D04-46BF-A167-F0D786E2EA43}"/>
          </ac:picMkLst>
        </pc:picChg>
        <pc:picChg chg="add mod">
          <ac:chgData name="Ann Titford" userId="122f9793-a15b-4eb1-93dc-b082b8162660" providerId="ADAL" clId="{A0E525AC-8697-4730-A1F9-3C1886E25DD3}" dt="2020-04-21T23:03:01.889" v="2759" actId="1076"/>
          <ac:picMkLst>
            <pc:docMk/>
            <pc:sldMk cId="2621036575" sldId="268"/>
            <ac:picMk id="6146" creationId="{82286F51-A0EB-4945-BAD1-18EB3DAED475}"/>
          </ac:picMkLst>
        </pc:picChg>
      </pc:sldChg>
      <pc:sldChg chg="addSp delSp modSp ord">
        <pc:chgData name="Ann Titford" userId="122f9793-a15b-4eb1-93dc-b082b8162660" providerId="ADAL" clId="{A0E525AC-8697-4730-A1F9-3C1886E25DD3}" dt="2020-04-21T23:40:05.897" v="4467" actId="20577"/>
        <pc:sldMkLst>
          <pc:docMk/>
          <pc:sldMk cId="557175830" sldId="269"/>
        </pc:sldMkLst>
        <pc:spChg chg="add del mod">
          <ac:chgData name="Ann Titford" userId="122f9793-a15b-4eb1-93dc-b082b8162660" providerId="ADAL" clId="{A0E525AC-8697-4730-A1F9-3C1886E25DD3}" dt="2020-04-21T22:38:56.668" v="2051" actId="478"/>
          <ac:spMkLst>
            <pc:docMk/>
            <pc:sldMk cId="557175830" sldId="269"/>
            <ac:spMk id="2" creationId="{4B9D761D-AB7B-43B3-87D8-93C25A6F343A}"/>
          </ac:spMkLst>
        </pc:spChg>
        <pc:spChg chg="del mod">
          <ac:chgData name="Ann Titford" userId="122f9793-a15b-4eb1-93dc-b082b8162660" providerId="ADAL" clId="{A0E525AC-8697-4730-A1F9-3C1886E25DD3}" dt="2020-04-21T22:00:08.994" v="705"/>
          <ac:spMkLst>
            <pc:docMk/>
            <pc:sldMk cId="557175830" sldId="269"/>
            <ac:spMk id="4" creationId="{2806455A-EAF7-4EEF-9EB3-568E7FC738E5}"/>
          </ac:spMkLst>
        </pc:spChg>
        <pc:spChg chg="add mod">
          <ac:chgData name="Ann Titford" userId="122f9793-a15b-4eb1-93dc-b082b8162660" providerId="ADAL" clId="{A0E525AC-8697-4730-A1F9-3C1886E25DD3}" dt="2020-04-21T23:40:05.897" v="4467" actId="20577"/>
          <ac:spMkLst>
            <pc:docMk/>
            <pc:sldMk cId="557175830" sldId="269"/>
            <ac:spMk id="6" creationId="{6AC3AC35-AC22-40BF-B838-A222F741F912}"/>
          </ac:spMkLst>
        </pc:spChg>
        <pc:spChg chg="add mod">
          <ac:chgData name="Ann Titford" userId="122f9793-a15b-4eb1-93dc-b082b8162660" providerId="ADAL" clId="{A0E525AC-8697-4730-A1F9-3C1886E25DD3}" dt="2020-04-21T22:25:35.431" v="1552" actId="20577"/>
          <ac:spMkLst>
            <pc:docMk/>
            <pc:sldMk cId="557175830" sldId="269"/>
            <ac:spMk id="7" creationId="{5976AD42-94A9-4B36-80EB-71EB6C943745}"/>
          </ac:spMkLst>
        </pc:spChg>
        <pc:picChg chg="del">
          <ac:chgData name="Ann Titford" userId="122f9793-a15b-4eb1-93dc-b082b8162660" providerId="ADAL" clId="{A0E525AC-8697-4730-A1F9-3C1886E25DD3}" dt="2020-04-21T20:16:06.663" v="529" actId="478"/>
          <ac:picMkLst>
            <pc:docMk/>
            <pc:sldMk cId="557175830" sldId="269"/>
            <ac:picMk id="3" creationId="{24F3C132-D300-4ED8-88AA-90E36BAA2390}"/>
          </ac:picMkLst>
        </pc:picChg>
        <pc:picChg chg="add mod">
          <ac:chgData name="Ann Titford" userId="122f9793-a15b-4eb1-93dc-b082b8162660" providerId="ADAL" clId="{A0E525AC-8697-4730-A1F9-3C1886E25DD3}" dt="2020-04-21T22:39:10.601" v="2054" actId="14100"/>
          <ac:picMkLst>
            <pc:docMk/>
            <pc:sldMk cId="557175830" sldId="269"/>
            <ac:picMk id="3074" creationId="{30AB4170-6B3D-4BDF-80F8-B9E1088463E9}"/>
          </ac:picMkLst>
        </pc:picChg>
        <pc:picChg chg="add mod">
          <ac:chgData name="Ann Titford" userId="122f9793-a15b-4eb1-93dc-b082b8162660" providerId="ADAL" clId="{A0E525AC-8697-4730-A1F9-3C1886E25DD3}" dt="2020-04-21T22:41:09.390" v="2058" actId="1076"/>
          <ac:picMkLst>
            <pc:docMk/>
            <pc:sldMk cId="557175830" sldId="269"/>
            <ac:picMk id="3076" creationId="{D137FAFF-5558-4EAF-A912-2AD9329AA80F}"/>
          </ac:picMkLst>
        </pc:picChg>
      </pc:sldChg>
      <pc:sldChg chg="addSp delSp modSp ord">
        <pc:chgData name="Ann Titford" userId="122f9793-a15b-4eb1-93dc-b082b8162660" providerId="ADAL" clId="{A0E525AC-8697-4730-A1F9-3C1886E25DD3}" dt="2020-04-21T23:13:51.015" v="3317"/>
        <pc:sldMkLst>
          <pc:docMk/>
          <pc:sldMk cId="513341505" sldId="270"/>
        </pc:sldMkLst>
        <pc:spChg chg="mod">
          <ac:chgData name="Ann Titford" userId="122f9793-a15b-4eb1-93dc-b082b8162660" providerId="ADAL" clId="{A0E525AC-8697-4730-A1F9-3C1886E25DD3}" dt="2020-04-21T22:20:09.438" v="1315" actId="1076"/>
          <ac:spMkLst>
            <pc:docMk/>
            <pc:sldMk cId="513341505" sldId="270"/>
            <ac:spMk id="2" creationId="{CAD3EB89-55C3-4459-80C7-3A6D82A41095}"/>
          </ac:spMkLst>
        </pc:spChg>
        <pc:spChg chg="add del mod">
          <ac:chgData name="Ann Titford" userId="122f9793-a15b-4eb1-93dc-b082b8162660" providerId="ADAL" clId="{A0E525AC-8697-4730-A1F9-3C1886E25DD3}" dt="2020-04-21T22:12:40.718" v="986" actId="478"/>
          <ac:spMkLst>
            <pc:docMk/>
            <pc:sldMk cId="513341505" sldId="270"/>
            <ac:spMk id="4" creationId="{472B2D19-DE6C-4B0E-8A2F-B8C4E171DA5F}"/>
          </ac:spMkLst>
        </pc:spChg>
        <pc:spChg chg="del mod">
          <ac:chgData name="Ann Titford" userId="122f9793-a15b-4eb1-93dc-b082b8162660" providerId="ADAL" clId="{A0E525AC-8697-4730-A1F9-3C1886E25DD3}" dt="2020-04-21T22:00:29.322" v="709" actId="478"/>
          <ac:spMkLst>
            <pc:docMk/>
            <pc:sldMk cId="513341505" sldId="270"/>
            <ac:spMk id="8" creationId="{DF760C40-B016-4D8B-8983-4FBA6A4DA409}"/>
          </ac:spMkLst>
        </pc:spChg>
        <pc:spChg chg="del">
          <ac:chgData name="Ann Titford" userId="122f9793-a15b-4eb1-93dc-b082b8162660" providerId="ADAL" clId="{A0E525AC-8697-4730-A1F9-3C1886E25DD3}" dt="2020-04-21T22:00:40.645" v="715" actId="478"/>
          <ac:spMkLst>
            <pc:docMk/>
            <pc:sldMk cId="513341505" sldId="270"/>
            <ac:spMk id="9" creationId="{31CBCE99-E97E-4170-A7F2-6C3E9E06285A}"/>
          </ac:spMkLst>
        </pc:spChg>
        <pc:spChg chg="del">
          <ac:chgData name="Ann Titford" userId="122f9793-a15b-4eb1-93dc-b082b8162660" providerId="ADAL" clId="{A0E525AC-8697-4730-A1F9-3C1886E25DD3}" dt="2020-04-21T22:00:33.010" v="711" actId="478"/>
          <ac:spMkLst>
            <pc:docMk/>
            <pc:sldMk cId="513341505" sldId="270"/>
            <ac:spMk id="10" creationId="{D97AC547-1928-45FA-8DFF-E52872C6E80B}"/>
          </ac:spMkLst>
        </pc:spChg>
        <pc:spChg chg="del">
          <ac:chgData name="Ann Titford" userId="122f9793-a15b-4eb1-93dc-b082b8162660" providerId="ADAL" clId="{A0E525AC-8697-4730-A1F9-3C1886E25DD3}" dt="2020-04-21T22:00:36.115" v="713" actId="478"/>
          <ac:spMkLst>
            <pc:docMk/>
            <pc:sldMk cId="513341505" sldId="270"/>
            <ac:spMk id="11" creationId="{A9F9D6CC-14FB-49BC-88F7-5F31F6846EE6}"/>
          </ac:spMkLst>
        </pc:spChg>
        <pc:spChg chg="del mod">
          <ac:chgData name="Ann Titford" userId="122f9793-a15b-4eb1-93dc-b082b8162660" providerId="ADAL" clId="{A0E525AC-8697-4730-A1F9-3C1886E25DD3}" dt="2020-04-21T22:11:28.950" v="977" actId="478"/>
          <ac:spMkLst>
            <pc:docMk/>
            <pc:sldMk cId="513341505" sldId="270"/>
            <ac:spMk id="12" creationId="{18AF702D-FBD6-4716-B721-EA42988CF856}"/>
          </ac:spMkLst>
        </pc:spChg>
        <pc:spChg chg="add del mod">
          <ac:chgData name="Ann Titford" userId="122f9793-a15b-4eb1-93dc-b082b8162660" providerId="ADAL" clId="{A0E525AC-8697-4730-A1F9-3C1886E25DD3}" dt="2020-04-21T22:11:53.265" v="982" actId="478"/>
          <ac:spMkLst>
            <pc:docMk/>
            <pc:sldMk cId="513341505" sldId="270"/>
            <ac:spMk id="14" creationId="{89103769-125B-4422-A443-453711CBEDE1}"/>
          </ac:spMkLst>
        </pc:spChg>
        <pc:spChg chg="add del">
          <ac:chgData name="Ann Titford" userId="122f9793-a15b-4eb1-93dc-b082b8162660" providerId="ADAL" clId="{A0E525AC-8697-4730-A1F9-3C1886E25DD3}" dt="2020-04-21T22:11:49.793" v="981" actId="478"/>
          <ac:spMkLst>
            <pc:docMk/>
            <pc:sldMk cId="513341505" sldId="270"/>
            <ac:spMk id="15" creationId="{AE992706-D0E7-4932-B672-EFE5D469878F}"/>
          </ac:spMkLst>
        </pc:spChg>
        <pc:spChg chg="add mod">
          <ac:chgData name="Ann Titford" userId="122f9793-a15b-4eb1-93dc-b082b8162660" providerId="ADAL" clId="{A0E525AC-8697-4730-A1F9-3C1886E25DD3}" dt="2020-04-21T22:18:22" v="1181" actId="1076"/>
          <ac:spMkLst>
            <pc:docMk/>
            <pc:sldMk cId="513341505" sldId="270"/>
            <ac:spMk id="16" creationId="{782D638B-CDFD-46AF-842E-51E5801170A8}"/>
          </ac:spMkLst>
        </pc:spChg>
        <pc:spChg chg="add mod">
          <ac:chgData name="Ann Titford" userId="122f9793-a15b-4eb1-93dc-b082b8162660" providerId="ADAL" clId="{A0E525AC-8697-4730-A1F9-3C1886E25DD3}" dt="2020-04-21T22:22:55.234" v="1384" actId="20577"/>
          <ac:spMkLst>
            <pc:docMk/>
            <pc:sldMk cId="513341505" sldId="270"/>
            <ac:spMk id="17" creationId="{903CD490-7943-437A-B95F-22E33123C650}"/>
          </ac:spMkLst>
        </pc:spChg>
        <pc:picChg chg="del">
          <ac:chgData name="Ann Titford" userId="122f9793-a15b-4eb1-93dc-b082b8162660" providerId="ADAL" clId="{A0E525AC-8697-4730-A1F9-3C1886E25DD3}" dt="2020-04-21T22:00:26.404" v="707" actId="478"/>
          <ac:picMkLst>
            <pc:docMk/>
            <pc:sldMk cId="513341505" sldId="270"/>
            <ac:picMk id="3" creationId="{18359DF8-14F2-4981-AA02-AF785036EF80}"/>
          </ac:picMkLst>
        </pc:picChg>
        <pc:picChg chg="del">
          <ac:chgData name="Ann Titford" userId="122f9793-a15b-4eb1-93dc-b082b8162660" providerId="ADAL" clId="{A0E525AC-8697-4730-A1F9-3C1886E25DD3}" dt="2020-04-21T22:00:31.016" v="710" actId="478"/>
          <ac:picMkLst>
            <pc:docMk/>
            <pc:sldMk cId="513341505" sldId="270"/>
            <ac:picMk id="5" creationId="{7B0A5AFA-0F21-4166-8D61-57C997A10888}"/>
          </ac:picMkLst>
        </pc:picChg>
        <pc:picChg chg="del">
          <ac:chgData name="Ann Titford" userId="122f9793-a15b-4eb1-93dc-b082b8162660" providerId="ADAL" clId="{A0E525AC-8697-4730-A1F9-3C1886E25DD3}" dt="2020-04-21T22:00:41.746" v="716" actId="478"/>
          <ac:picMkLst>
            <pc:docMk/>
            <pc:sldMk cId="513341505" sldId="270"/>
            <ac:picMk id="6" creationId="{A5EA341F-B731-464E-B5F6-D54F517ECFB4}"/>
          </ac:picMkLst>
        </pc:picChg>
        <pc:picChg chg="del">
          <ac:chgData name="Ann Titford" userId="122f9793-a15b-4eb1-93dc-b082b8162660" providerId="ADAL" clId="{A0E525AC-8697-4730-A1F9-3C1886E25DD3}" dt="2020-04-21T22:00:34.075" v="712" actId="478"/>
          <ac:picMkLst>
            <pc:docMk/>
            <pc:sldMk cId="513341505" sldId="270"/>
            <ac:picMk id="7" creationId="{B32AE0D1-0BFD-457C-B3C1-A34500AA5323}"/>
          </ac:picMkLst>
        </pc:picChg>
        <pc:picChg chg="del">
          <ac:chgData name="Ann Titford" userId="122f9793-a15b-4eb1-93dc-b082b8162660" providerId="ADAL" clId="{A0E525AC-8697-4730-A1F9-3C1886E25DD3}" dt="2020-04-21T22:00:37.524" v="714" actId="478"/>
          <ac:picMkLst>
            <pc:docMk/>
            <pc:sldMk cId="513341505" sldId="270"/>
            <ac:picMk id="13" creationId="{7622F1E9-D6BF-4168-B0A3-C8099CAE3D0E}"/>
          </ac:picMkLst>
        </pc:picChg>
        <pc:picChg chg="add mod">
          <ac:chgData name="Ann Titford" userId="122f9793-a15b-4eb1-93dc-b082b8162660" providerId="ADAL" clId="{A0E525AC-8697-4730-A1F9-3C1886E25DD3}" dt="2020-04-21T22:18:24.653" v="1182" actId="1076"/>
          <ac:picMkLst>
            <pc:docMk/>
            <pc:sldMk cId="513341505" sldId="270"/>
            <ac:picMk id="4098" creationId="{D3EE620F-D70F-4C2C-9EAA-33E4697EC597}"/>
          </ac:picMkLst>
        </pc:picChg>
      </pc:sldChg>
      <pc:sldChg chg="addSp delSp modSp ord">
        <pc:chgData name="Ann Titford" userId="122f9793-a15b-4eb1-93dc-b082b8162660" providerId="ADAL" clId="{A0E525AC-8697-4730-A1F9-3C1886E25DD3}" dt="2020-04-21T23:36:51.192" v="4381" actId="20577"/>
        <pc:sldMkLst>
          <pc:docMk/>
          <pc:sldMk cId="1964883811" sldId="271"/>
        </pc:sldMkLst>
        <pc:spChg chg="mod">
          <ac:chgData name="Ann Titford" userId="122f9793-a15b-4eb1-93dc-b082b8162660" providerId="ADAL" clId="{A0E525AC-8697-4730-A1F9-3C1886E25DD3}" dt="2020-04-21T23:36:51.192" v="4381" actId="20577"/>
          <ac:spMkLst>
            <pc:docMk/>
            <pc:sldMk cId="1964883811" sldId="271"/>
            <ac:spMk id="2" creationId="{CAD3EB89-55C3-4459-80C7-3A6D82A41095}"/>
          </ac:spMkLst>
        </pc:spChg>
        <pc:spChg chg="add del">
          <ac:chgData name="Ann Titford" userId="122f9793-a15b-4eb1-93dc-b082b8162660" providerId="ADAL" clId="{A0E525AC-8697-4730-A1F9-3C1886E25DD3}" dt="2020-04-21T22:47:34.303" v="2270" actId="478"/>
          <ac:spMkLst>
            <pc:docMk/>
            <pc:sldMk cId="1964883811" sldId="271"/>
            <ac:spMk id="4" creationId="{EDB1AE09-8863-4D6E-BB9E-4727C2922DCD}"/>
          </ac:spMkLst>
        </pc:spChg>
        <pc:spChg chg="del">
          <ac:chgData name="Ann Titford" userId="122f9793-a15b-4eb1-93dc-b082b8162660" providerId="ADAL" clId="{A0E525AC-8697-4730-A1F9-3C1886E25DD3}" dt="2020-04-21T22:46:48.365" v="2259" actId="478"/>
          <ac:spMkLst>
            <pc:docMk/>
            <pc:sldMk cId="1964883811" sldId="271"/>
            <ac:spMk id="8" creationId="{DF760C40-B016-4D8B-8983-4FBA6A4DA409}"/>
          </ac:spMkLst>
        </pc:spChg>
        <pc:spChg chg="del">
          <ac:chgData name="Ann Titford" userId="122f9793-a15b-4eb1-93dc-b082b8162660" providerId="ADAL" clId="{A0E525AC-8697-4730-A1F9-3C1886E25DD3}" dt="2020-04-21T22:47:03.146" v="2268" actId="478"/>
          <ac:spMkLst>
            <pc:docMk/>
            <pc:sldMk cId="1964883811" sldId="271"/>
            <ac:spMk id="9" creationId="{31CBCE99-E97E-4170-A7F2-6C3E9E06285A}"/>
          </ac:spMkLst>
        </pc:spChg>
        <pc:spChg chg="del mod">
          <ac:chgData name="Ann Titford" userId="122f9793-a15b-4eb1-93dc-b082b8162660" providerId="ADAL" clId="{A0E525AC-8697-4730-A1F9-3C1886E25DD3}" dt="2020-04-21T22:46:53.349" v="2262" actId="478"/>
          <ac:spMkLst>
            <pc:docMk/>
            <pc:sldMk cId="1964883811" sldId="271"/>
            <ac:spMk id="10" creationId="{D97AC547-1928-45FA-8DFF-E52872C6E80B}"/>
          </ac:spMkLst>
        </pc:spChg>
        <pc:spChg chg="del">
          <ac:chgData name="Ann Titford" userId="122f9793-a15b-4eb1-93dc-b082b8162660" providerId="ADAL" clId="{A0E525AC-8697-4730-A1F9-3C1886E25DD3}" dt="2020-04-21T22:46:56.337" v="2264" actId="478"/>
          <ac:spMkLst>
            <pc:docMk/>
            <pc:sldMk cId="1964883811" sldId="271"/>
            <ac:spMk id="11" creationId="{A9F9D6CC-14FB-49BC-88F7-5F31F6846EE6}"/>
          </ac:spMkLst>
        </pc:spChg>
        <pc:spChg chg="del">
          <ac:chgData name="Ann Titford" userId="122f9793-a15b-4eb1-93dc-b082b8162660" providerId="ADAL" clId="{A0E525AC-8697-4730-A1F9-3C1886E25DD3}" dt="2020-04-21T22:46:59.309" v="2266" actId="478"/>
          <ac:spMkLst>
            <pc:docMk/>
            <pc:sldMk cId="1964883811" sldId="271"/>
            <ac:spMk id="12" creationId="{18AF702D-FBD6-4716-B721-EA42988CF856}"/>
          </ac:spMkLst>
        </pc:spChg>
        <pc:spChg chg="add mod">
          <ac:chgData name="Ann Titford" userId="122f9793-a15b-4eb1-93dc-b082b8162660" providerId="ADAL" clId="{A0E525AC-8697-4730-A1F9-3C1886E25DD3}" dt="2020-04-21T22:50:25.400" v="2321" actId="1076"/>
          <ac:spMkLst>
            <pc:docMk/>
            <pc:sldMk cId="1964883811" sldId="271"/>
            <ac:spMk id="13" creationId="{64353928-42CE-4024-942B-2D8D2BBF807C}"/>
          </ac:spMkLst>
        </pc:spChg>
        <pc:graphicFrameChg chg="add del modGraphic">
          <ac:chgData name="Ann Titford" userId="122f9793-a15b-4eb1-93dc-b082b8162660" providerId="ADAL" clId="{A0E525AC-8697-4730-A1F9-3C1886E25DD3}" dt="2020-04-21T23:22:48.155" v="3639" actId="478"/>
          <ac:graphicFrameMkLst>
            <pc:docMk/>
            <pc:sldMk cId="1964883811" sldId="271"/>
            <ac:graphicFrameMk id="15" creationId="{36310150-A376-4949-9828-CB231D9F804A}"/>
          </ac:graphicFrameMkLst>
        </pc:graphicFrameChg>
        <pc:picChg chg="del">
          <ac:chgData name="Ann Titford" userId="122f9793-a15b-4eb1-93dc-b082b8162660" providerId="ADAL" clId="{A0E525AC-8697-4730-A1F9-3C1886E25DD3}" dt="2020-04-21T22:46:46.366" v="2258" actId="478"/>
          <ac:picMkLst>
            <pc:docMk/>
            <pc:sldMk cId="1964883811" sldId="271"/>
            <ac:picMk id="3" creationId="{18359DF8-14F2-4981-AA02-AF785036EF80}"/>
          </ac:picMkLst>
        </pc:picChg>
        <pc:picChg chg="del">
          <ac:chgData name="Ann Titford" userId="122f9793-a15b-4eb1-93dc-b082b8162660" providerId="ADAL" clId="{A0E525AC-8697-4730-A1F9-3C1886E25DD3}" dt="2020-04-21T22:46:49.446" v="2260" actId="478"/>
          <ac:picMkLst>
            <pc:docMk/>
            <pc:sldMk cId="1964883811" sldId="271"/>
            <ac:picMk id="5" creationId="{7B0A5AFA-0F21-4166-8D61-57C997A10888}"/>
          </ac:picMkLst>
        </pc:picChg>
        <pc:picChg chg="del">
          <ac:chgData name="Ann Titford" userId="122f9793-a15b-4eb1-93dc-b082b8162660" providerId="ADAL" clId="{A0E525AC-8697-4730-A1F9-3C1886E25DD3}" dt="2020-04-21T22:46:57.276" v="2265" actId="478"/>
          <ac:picMkLst>
            <pc:docMk/>
            <pc:sldMk cId="1964883811" sldId="271"/>
            <ac:picMk id="6" creationId="{A5EA341F-B731-464E-B5F6-D54F517ECFB4}"/>
          </ac:picMkLst>
        </pc:picChg>
        <pc:picChg chg="del">
          <ac:chgData name="Ann Titford" userId="122f9793-a15b-4eb1-93dc-b082b8162660" providerId="ADAL" clId="{A0E525AC-8697-4730-A1F9-3C1886E25DD3}" dt="2020-04-21T22:46:54.462" v="2263" actId="478"/>
          <ac:picMkLst>
            <pc:docMk/>
            <pc:sldMk cId="1964883811" sldId="271"/>
            <ac:picMk id="7" creationId="{B32AE0D1-0BFD-457C-B3C1-A34500AA5323}"/>
          </ac:picMkLst>
        </pc:picChg>
        <pc:picChg chg="del">
          <ac:chgData name="Ann Titford" userId="122f9793-a15b-4eb1-93dc-b082b8162660" providerId="ADAL" clId="{A0E525AC-8697-4730-A1F9-3C1886E25DD3}" dt="2020-04-21T22:47:01.530" v="2267" actId="478"/>
          <ac:picMkLst>
            <pc:docMk/>
            <pc:sldMk cId="1964883811" sldId="271"/>
            <ac:picMk id="1026" creationId="{48338420-552A-486A-93CA-A64FE5153254}"/>
          </ac:picMkLst>
        </pc:picChg>
        <pc:picChg chg="add mod">
          <ac:chgData name="Ann Titford" userId="122f9793-a15b-4eb1-93dc-b082b8162660" providerId="ADAL" clId="{A0E525AC-8697-4730-A1F9-3C1886E25DD3}" dt="2020-04-21T22:49:47.463" v="2283" actId="1076"/>
          <ac:picMkLst>
            <pc:docMk/>
            <pc:sldMk cId="1964883811" sldId="271"/>
            <ac:picMk id="5122" creationId="{A8944939-F850-4417-A766-68133B7B3599}"/>
          </ac:picMkLst>
        </pc:picChg>
      </pc:sldChg>
      <pc:sldChg chg="addSp modSp add setBg">
        <pc:chgData name="Ann Titford" userId="122f9793-a15b-4eb1-93dc-b082b8162660" providerId="ADAL" clId="{A0E525AC-8697-4730-A1F9-3C1886E25DD3}" dt="2020-04-21T23:30:14.977" v="4055" actId="20577"/>
        <pc:sldMkLst>
          <pc:docMk/>
          <pc:sldMk cId="1642707842" sldId="272"/>
        </pc:sldMkLst>
        <pc:spChg chg="add mod">
          <ac:chgData name="Ann Titford" userId="122f9793-a15b-4eb1-93dc-b082b8162660" providerId="ADAL" clId="{A0E525AC-8697-4730-A1F9-3C1886E25DD3}" dt="2020-04-21T23:30:14.977" v="4055" actId="20577"/>
          <ac:spMkLst>
            <pc:docMk/>
            <pc:sldMk cId="1642707842" sldId="272"/>
            <ac:spMk id="2" creationId="{BEC1C512-5A99-485E-98CA-5F6B9984FE98}"/>
          </ac:spMkLst>
        </pc:spChg>
        <pc:spChg chg="add mod">
          <ac:chgData name="Ann Titford" userId="122f9793-a15b-4eb1-93dc-b082b8162660" providerId="ADAL" clId="{A0E525AC-8697-4730-A1F9-3C1886E25DD3}" dt="2020-04-21T23:29:51.946" v="4053" actId="14100"/>
          <ac:spMkLst>
            <pc:docMk/>
            <pc:sldMk cId="1642707842" sldId="272"/>
            <ac:spMk id="3" creationId="{40E4D24C-7F7A-4EF3-B208-A0E83A398FDA}"/>
          </ac:spMkLst>
        </pc:spChg>
        <pc:spChg chg="add mod">
          <ac:chgData name="Ann Titford" userId="122f9793-a15b-4eb1-93dc-b082b8162660" providerId="ADAL" clId="{A0E525AC-8697-4730-A1F9-3C1886E25DD3}" dt="2020-04-21T23:29:58.713" v="4054" actId="14100"/>
          <ac:spMkLst>
            <pc:docMk/>
            <pc:sldMk cId="1642707842" sldId="272"/>
            <ac:spMk id="6" creationId="{BC7FE5B5-4204-4D3C-A675-FCDDB6C709F8}"/>
          </ac:spMkLst>
        </pc:spChg>
        <pc:picChg chg="add mod">
          <ac:chgData name="Ann Titford" userId="122f9793-a15b-4eb1-93dc-b082b8162660" providerId="ADAL" clId="{A0E525AC-8697-4730-A1F9-3C1886E25DD3}" dt="2020-04-21T23:27:49.880" v="4043" actId="1076"/>
          <ac:picMkLst>
            <pc:docMk/>
            <pc:sldMk cId="1642707842" sldId="272"/>
            <ac:picMk id="8194" creationId="{DD4A8748-A7B0-4486-9613-388C08826F63}"/>
          </ac:picMkLst>
        </pc:picChg>
        <pc:picChg chg="add mod">
          <ac:chgData name="Ann Titford" userId="122f9793-a15b-4eb1-93dc-b082b8162660" providerId="ADAL" clId="{A0E525AC-8697-4730-A1F9-3C1886E25DD3}" dt="2020-04-21T23:28:32.394" v="4047" actId="14100"/>
          <ac:picMkLst>
            <pc:docMk/>
            <pc:sldMk cId="1642707842" sldId="272"/>
            <ac:picMk id="8196" creationId="{116C7FAC-1335-4B0E-9C1F-47724ACEB8A5}"/>
          </ac:picMkLst>
        </pc:picChg>
      </pc:sldChg>
      <pc:sldChg chg="addSp delSp modSp add ord">
        <pc:chgData name="Ann Titford" userId="122f9793-a15b-4eb1-93dc-b082b8162660" providerId="ADAL" clId="{A0E525AC-8697-4730-A1F9-3C1886E25DD3}" dt="2020-04-22T00:49:45.797" v="4783" actId="1076"/>
        <pc:sldMkLst>
          <pc:docMk/>
          <pc:sldMk cId="3768244334" sldId="273"/>
        </pc:sldMkLst>
        <pc:spChg chg="mod">
          <ac:chgData name="Ann Titford" userId="122f9793-a15b-4eb1-93dc-b082b8162660" providerId="ADAL" clId="{A0E525AC-8697-4730-A1F9-3C1886E25DD3}" dt="2020-04-21T23:35:26.337" v="4356" actId="20577"/>
          <ac:spMkLst>
            <pc:docMk/>
            <pc:sldMk cId="3768244334" sldId="273"/>
            <ac:spMk id="4" creationId="{F055C580-51D5-4931-B6CB-06BC3F6A257F}"/>
          </ac:spMkLst>
        </pc:spChg>
        <pc:spChg chg="add mod">
          <ac:chgData name="Ann Titford" userId="122f9793-a15b-4eb1-93dc-b082b8162660" providerId="ADAL" clId="{A0E525AC-8697-4730-A1F9-3C1886E25DD3}" dt="2020-04-22T00:46:36.843" v="4765" actId="1076"/>
          <ac:spMkLst>
            <pc:docMk/>
            <pc:sldMk cId="3768244334" sldId="273"/>
            <ac:spMk id="8" creationId="{8A9DA0D4-32E8-4DA1-B974-05432BA510E5}"/>
          </ac:spMkLst>
        </pc:spChg>
        <pc:picChg chg="mod">
          <ac:chgData name="Ann Titford" userId="122f9793-a15b-4eb1-93dc-b082b8162660" providerId="ADAL" clId="{A0E525AC-8697-4730-A1F9-3C1886E25DD3}" dt="2020-04-22T00:46:31.851" v="4764" actId="1076"/>
          <ac:picMkLst>
            <pc:docMk/>
            <pc:sldMk cId="3768244334" sldId="273"/>
            <ac:picMk id="2" creationId="{46FB4D57-5921-4696-BF7C-23D286EA0694}"/>
          </ac:picMkLst>
        </pc:picChg>
        <pc:picChg chg="add del mod">
          <ac:chgData name="Ann Titford" userId="122f9793-a15b-4eb1-93dc-b082b8162660" providerId="ADAL" clId="{A0E525AC-8697-4730-A1F9-3C1886E25DD3}" dt="2020-04-22T00:48:25.388" v="4774" actId="478"/>
          <ac:picMkLst>
            <pc:docMk/>
            <pc:sldMk cId="3768244334" sldId="273"/>
            <ac:picMk id="5" creationId="{24C01B69-8482-43F9-AC3A-BF4E988AEAE1}"/>
          </ac:picMkLst>
        </pc:picChg>
        <pc:picChg chg="add mod">
          <ac:chgData name="Ann Titford" userId="122f9793-a15b-4eb1-93dc-b082b8162660" providerId="ADAL" clId="{A0E525AC-8697-4730-A1F9-3C1886E25DD3}" dt="2020-04-22T00:48:51.037" v="4777" actId="1076"/>
          <ac:picMkLst>
            <pc:docMk/>
            <pc:sldMk cId="3768244334" sldId="273"/>
            <ac:picMk id="6" creationId="{5026E4A9-BAA0-41FE-A9D3-E440515A1560}"/>
          </ac:picMkLst>
        </pc:picChg>
        <pc:picChg chg="add mod">
          <ac:chgData name="Ann Titford" userId="122f9793-a15b-4eb1-93dc-b082b8162660" providerId="ADAL" clId="{A0E525AC-8697-4730-A1F9-3C1886E25DD3}" dt="2020-04-22T00:49:45.797" v="4783" actId="1076"/>
          <ac:picMkLst>
            <pc:docMk/>
            <pc:sldMk cId="3768244334" sldId="273"/>
            <ac:picMk id="1026" creationId="{81DCF25A-793A-4362-BDA4-60878DD9A3B6}"/>
          </ac:picMkLst>
        </pc:picChg>
        <pc:picChg chg="add mod">
          <ac:chgData name="Ann Titford" userId="122f9793-a15b-4eb1-93dc-b082b8162660" providerId="ADAL" clId="{A0E525AC-8697-4730-A1F9-3C1886E25DD3}" dt="2020-04-22T00:49:40.241" v="4782" actId="14100"/>
          <ac:picMkLst>
            <pc:docMk/>
            <pc:sldMk cId="3768244334" sldId="273"/>
            <ac:picMk id="1032" creationId="{092CFF87-0675-4BB2-B073-2C3F0CD490F2}"/>
          </ac:picMkLst>
        </pc:picChg>
      </pc:sldChg>
      <pc:sldChg chg="addSp modSp add setBg">
        <pc:chgData name="Ann Titford" userId="122f9793-a15b-4eb1-93dc-b082b8162660" providerId="ADAL" clId="{A0E525AC-8697-4730-A1F9-3C1886E25DD3}" dt="2020-04-22T00:52:32.308" v="4795" actId="1076"/>
        <pc:sldMkLst>
          <pc:docMk/>
          <pc:sldMk cId="1192302291" sldId="274"/>
        </pc:sldMkLst>
        <pc:spChg chg="add mod">
          <ac:chgData name="Ann Titford" userId="122f9793-a15b-4eb1-93dc-b082b8162660" providerId="ADAL" clId="{A0E525AC-8697-4730-A1F9-3C1886E25DD3}" dt="2020-04-22T00:52:32.308" v="4795" actId="1076"/>
          <ac:spMkLst>
            <pc:docMk/>
            <pc:sldMk cId="1192302291" sldId="274"/>
            <ac:spMk id="2" creationId="{DD797735-0BA1-43D5-AB1D-F7A343F16C65}"/>
          </ac:spMkLst>
        </pc:spChg>
        <pc:picChg chg="add mod">
          <ac:chgData name="Ann Titford" userId="122f9793-a15b-4eb1-93dc-b082b8162660" providerId="ADAL" clId="{A0E525AC-8697-4730-A1F9-3C1886E25DD3}" dt="2020-04-22T00:51:43.907" v="4791" actId="1076"/>
          <ac:picMkLst>
            <pc:docMk/>
            <pc:sldMk cId="1192302291" sldId="274"/>
            <ac:picMk id="2050" creationId="{08E5FB58-1788-4072-B20F-8E877471EFD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.jpeg"/><Relationship Id="rId7" Type="http://schemas.openxmlformats.org/officeDocument/2006/relationships/hyperlink" Target="https://wonderopolis.org/wonders?category=&amp;subcategory=&amp;order_by=&amp;q=earth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pinterest.ca/pin/318840848619872362/" TargetMode="External"/><Relationship Id="rId10" Type="http://schemas.openxmlformats.org/officeDocument/2006/relationships/image" Target="../media/image24.jpeg"/><Relationship Id="rId4" Type="http://schemas.openxmlformats.org/officeDocument/2006/relationships/hyperlink" Target="https://www.theverge.com/2012/5/12/3016254/russian-satellite-earth-from-space-121-megapixels" TargetMode="External"/><Relationship Id="rId9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pinterest.ca/pin/318840848619872362/" TargetMode="External"/><Relationship Id="rId4" Type="http://schemas.openxmlformats.org/officeDocument/2006/relationships/hyperlink" Target="https://www.theverge.com/2012/5/12/3016254/russian-satellite-earth-from-space-121-megapix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9pQftknij8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oncityrecord.com/tourism/deroche-idyllic-farm-community-nestled-on-a-beautiful-waterwa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eamstime.com/deroche-mountain-southern-bc-canada-wide-landscape-view-cumulus-clouds-top-high-above-small-british-columbia-image148364274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A1iXYFRIU" TargetMode="External"/><Relationship Id="rId2" Type="http://schemas.openxmlformats.org/officeDocument/2006/relationships/hyperlink" Target="https://www.youtube.com/watch?v=d815wa7aIM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logs.nasa.gov/earthdaycountdown/2020/03/02/t-50-earthrise/" TargetMode="Externa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deroche.mpsd.ca/E-Learning/Reading/Pages/default.asp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ECJbWrKr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cbc.ca/kidscbc2/the-feed/5-inventions-changing-the-worl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cs typeface="Calibri"/>
              </a:rPr>
              <a:t>Lesson 3 : Grades Gr. 3-6</a:t>
            </a:r>
          </a:p>
          <a:p>
            <a:r>
              <a:rPr lang="en-US" b="1" dirty="0">
                <a:cs typeface="Calibri"/>
              </a:rPr>
              <a:t>Earth Day </a:t>
            </a:r>
          </a:p>
          <a:p>
            <a:r>
              <a:rPr lang="en-US" b="1" dirty="0">
                <a:cs typeface="Calibri"/>
              </a:rPr>
              <a:t>Wednesday, April 22, 2020</a:t>
            </a: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xmlns="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C0F0B2-88EA-42D6-9F05-6D3B0CBF056D}"/>
              </a:ext>
            </a:extLst>
          </p:cNvPr>
          <p:cNvSpPr txBox="1"/>
          <p:nvPr/>
        </p:nvSpPr>
        <p:spPr>
          <a:xfrm>
            <a:off x="1215966" y="150622"/>
            <a:ext cx="976006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Now, it’s your turn.  </a:t>
            </a:r>
          </a:p>
          <a:p>
            <a:pPr algn="ctr"/>
            <a:r>
              <a:rPr lang="en-US" sz="3200" b="1" dirty="0">
                <a:latin typeface="Arial"/>
                <a:cs typeface="Segoe UI"/>
              </a:rPr>
              <a:t>Go outside and observe the world around your house. Do you notice something today you did not notice yesterday?</a:t>
            </a:r>
          </a:p>
        </p:txBody>
      </p:sp>
      <p:pic>
        <p:nvPicPr>
          <p:cNvPr id="7170" name="Picture 2" descr="Title field value. - Deroche Elementary">
            <a:extLst>
              <a:ext uri="{FF2B5EF4-FFF2-40B4-BE49-F238E27FC236}">
                <a16:creationId xmlns:a16="http://schemas.microsoft.com/office/drawing/2014/main" xmlns="" id="{4C1DA742-EE18-448B-8C5B-2A5A4A9F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96" y="2647949"/>
            <a:ext cx="3860156" cy="206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tle field value. - Deroche Elementary">
            <a:extLst>
              <a:ext uri="{FF2B5EF4-FFF2-40B4-BE49-F238E27FC236}">
                <a16:creationId xmlns:a16="http://schemas.microsoft.com/office/drawing/2014/main" xmlns="" id="{C44D524A-3C34-4C80-8248-E24E2AED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331" y="2647951"/>
            <a:ext cx="3704548" cy="20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roche Elementary students release 40,000 salmon fry – Mission ...">
            <a:extLst>
              <a:ext uri="{FF2B5EF4-FFF2-40B4-BE49-F238E27FC236}">
                <a16:creationId xmlns:a16="http://schemas.microsoft.com/office/drawing/2014/main" xmlns="" id="{370F0DF7-0DC3-44F7-A769-D4B97EDC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898" y="2647949"/>
            <a:ext cx="3096204" cy="20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98D4197-DD02-4D71-B35E-C2C40F779963}"/>
              </a:ext>
            </a:extLst>
          </p:cNvPr>
          <p:cNvSpPr txBox="1"/>
          <p:nvPr/>
        </p:nvSpPr>
        <p:spPr>
          <a:xfrm>
            <a:off x="939384" y="5024846"/>
            <a:ext cx="10313232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What is your </a:t>
            </a:r>
            <a:r>
              <a:rPr lang="en-US" sz="3200" b="1" dirty="0" err="1">
                <a:latin typeface="Arial"/>
                <a:cs typeface="Segoe UI"/>
              </a:rPr>
              <a:t>favourite</a:t>
            </a:r>
            <a:r>
              <a:rPr lang="en-US" sz="3200" b="1" dirty="0">
                <a:latin typeface="Arial"/>
                <a:cs typeface="Segoe UI"/>
              </a:rPr>
              <a:t> part about where you live?</a:t>
            </a:r>
          </a:p>
          <a:p>
            <a:pPr algn="ctr"/>
            <a:r>
              <a:rPr lang="en-US" sz="3200" b="1" dirty="0">
                <a:latin typeface="Arial"/>
                <a:cs typeface="Segoe UI"/>
              </a:rPr>
              <a:t>How do you help to make your community a great place to live and be?</a:t>
            </a:r>
          </a:p>
        </p:txBody>
      </p:sp>
    </p:spTree>
    <p:extLst>
      <p:ext uri="{BB962C8B-B14F-4D97-AF65-F5344CB8AC3E}">
        <p14:creationId xmlns:p14="http://schemas.microsoft.com/office/powerpoint/2010/main" xmlns="" val="33381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6094" y="2081911"/>
            <a:ext cx="2862375" cy="1902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3240892" y="0"/>
            <a:ext cx="5451136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latin typeface="Arial"/>
                <a:cs typeface="Arial"/>
              </a:rPr>
              <a:t>Earth Day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What new things did you learn about Earth today?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</p:txBody>
      </p:sp>
      <p:pic>
        <p:nvPicPr>
          <p:cNvPr id="1028" name="Picture 4" descr="Russian satellite's 121-megapixel image of Earth is most detailed ...">
            <a:extLst>
              <a:ext uri="{FF2B5EF4-FFF2-40B4-BE49-F238E27FC236}">
                <a16:creationId xmlns:a16="http://schemas.microsoft.com/office/drawing/2014/main" xmlns="" id="{8276F4CB-F81F-4EE2-843B-799A72F0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110" y="0"/>
            <a:ext cx="3235187" cy="21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ECA00-9892-4B02-B198-769CEB9B4299}"/>
              </a:ext>
            </a:extLst>
          </p:cNvPr>
          <p:cNvSpPr txBox="1"/>
          <p:nvPr/>
        </p:nvSpPr>
        <p:spPr>
          <a:xfrm>
            <a:off x="8951110" y="2156791"/>
            <a:ext cx="286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https://www.theverge.com/2012/5/12/3016254/russian-satellite-earth-from-space-121-megapixels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77EB19-CD52-4859-AB85-43B9DFF61645}"/>
              </a:ext>
            </a:extLst>
          </p:cNvPr>
          <p:cNvSpPr txBox="1"/>
          <p:nvPr/>
        </p:nvSpPr>
        <p:spPr>
          <a:xfrm>
            <a:off x="0" y="2156791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5"/>
              </a:rPr>
              <a:t>https://www.pinterest.ca/pin/318840848619872362/</a:t>
            </a:r>
            <a:endParaRPr lang="en-US" sz="1000" dirty="0"/>
          </a:p>
        </p:txBody>
      </p:sp>
      <p:pic>
        <p:nvPicPr>
          <p:cNvPr id="1030" name="Picture 6" descr="Earth From Space - Western Hemisphere | Earth from space, Earth ...">
            <a:extLst>
              <a:ext uri="{FF2B5EF4-FFF2-40B4-BE49-F238E27FC236}">
                <a16:creationId xmlns:a16="http://schemas.microsoft.com/office/drawing/2014/main" xmlns="" id="{33EAB0B8-FE36-44BD-94F3-93CB77E1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0" y="-1"/>
            <a:ext cx="2886726" cy="20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A9DA0D4-32E8-4DA1-B974-05432BA510E5}"/>
              </a:ext>
            </a:extLst>
          </p:cNvPr>
          <p:cNvSpPr txBox="1"/>
          <p:nvPr/>
        </p:nvSpPr>
        <p:spPr>
          <a:xfrm>
            <a:off x="2766060" y="4147212"/>
            <a:ext cx="6400800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Want to learn more?  Check out </a:t>
            </a:r>
            <a:r>
              <a:rPr lang="en-US" sz="2800" b="1" dirty="0" err="1">
                <a:latin typeface="Arial"/>
                <a:cs typeface="Arial"/>
              </a:rPr>
              <a:t>Wonderopolis</a:t>
            </a:r>
            <a:r>
              <a:rPr lang="en-US" sz="2800" b="1" dirty="0">
                <a:latin typeface="Arial"/>
                <a:cs typeface="Arial"/>
              </a:rPr>
              <a:t>!</a:t>
            </a:r>
          </a:p>
          <a:p>
            <a:pPr algn="ctr"/>
            <a:r>
              <a:rPr lang="en-US" sz="2800" dirty="0">
                <a:hlinkClick r:id="rId7"/>
              </a:rPr>
              <a:t>https://wonderopolis.org/wonders?category=&amp;subcategory=&amp;order_by=&amp;q=earth</a:t>
            </a:r>
            <a:endParaRPr lang="en-US" sz="2800" b="1" dirty="0">
              <a:latin typeface="Arial"/>
              <a:cs typeface="Arial"/>
            </a:endParaRPr>
          </a:p>
        </p:txBody>
      </p:sp>
      <p:pic>
        <p:nvPicPr>
          <p:cNvPr id="1026" name="Picture 2" descr="Wonderopolis Brings Us Answers to Curious Questions">
            <a:extLst>
              <a:ext uri="{FF2B5EF4-FFF2-40B4-BE49-F238E27FC236}">
                <a16:creationId xmlns:a16="http://schemas.microsoft.com/office/drawing/2014/main" xmlns="" id="{81DCF25A-793A-4362-BDA4-60878DD9A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200" y="6049484"/>
            <a:ext cx="2725600" cy="64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s Planet Earth Alive? | Wonderopolis">
            <a:extLst>
              <a:ext uri="{FF2B5EF4-FFF2-40B4-BE49-F238E27FC236}">
                <a16:creationId xmlns:a16="http://schemas.microsoft.com/office/drawing/2014/main" xmlns="" id="{5026E4A9-BAA0-41FE-A9D3-E440515A1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674" y="3399888"/>
            <a:ext cx="2662386" cy="173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y Is Earth Round? | Wonderopolis">
            <a:extLst>
              <a:ext uri="{FF2B5EF4-FFF2-40B4-BE49-F238E27FC236}">
                <a16:creationId xmlns:a16="http://schemas.microsoft.com/office/drawing/2014/main" xmlns="" id="{092CFF87-0675-4BB2-B073-2C3F0CD4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6860" y="3265039"/>
            <a:ext cx="2853408" cy="19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24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797735-0BA1-43D5-AB1D-F7A343F16C65}"/>
              </a:ext>
            </a:extLst>
          </p:cNvPr>
          <p:cNvSpPr txBox="1"/>
          <p:nvPr/>
        </p:nvSpPr>
        <p:spPr>
          <a:xfrm>
            <a:off x="7765775" y="1196388"/>
            <a:ext cx="4214190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Let’s keep getting to know Mother Earth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by observing her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and learning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how we can help her stay strong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for all us Deroche Bears.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</p:txBody>
      </p:sp>
      <p:pic>
        <p:nvPicPr>
          <p:cNvPr id="2050" name="Picture 2" descr="Deroche Elementary - Deroche, British Columbia - Elementary School ...">
            <a:extLst>
              <a:ext uri="{FF2B5EF4-FFF2-40B4-BE49-F238E27FC236}">
                <a16:creationId xmlns:a16="http://schemas.microsoft.com/office/drawing/2014/main" xmlns="" id="{08E5FB58-1788-4072-B20F-8E877471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64" y="686007"/>
            <a:ext cx="7324074" cy="54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3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8336" y="2691909"/>
            <a:ext cx="6052774" cy="4022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3240892" y="0"/>
            <a:ext cx="5451136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Earth Day</a:t>
            </a:r>
          </a:p>
          <a:p>
            <a:pPr algn="ctr"/>
            <a:endParaRPr lang="en-US" dirty="0">
              <a:cs typeface="Calibri" panose="020F0502020204030204"/>
            </a:endParaRPr>
          </a:p>
          <a:p>
            <a:pPr algn="ctr"/>
            <a:r>
              <a:rPr lang="en-US" sz="2400" b="1" i="1" dirty="0">
                <a:latin typeface="Arial"/>
                <a:cs typeface="Calibri"/>
              </a:rPr>
              <a:t> </a:t>
            </a:r>
            <a:r>
              <a:rPr lang="en-US" sz="2400" b="1" dirty="0">
                <a:latin typeface="Arial"/>
                <a:cs typeface="Calibri"/>
              </a:rPr>
              <a:t>Learning Intentions:</a:t>
            </a:r>
          </a:p>
          <a:p>
            <a:pPr algn="ctr"/>
            <a:r>
              <a:rPr lang="en-US" sz="2400" b="1" dirty="0">
                <a:latin typeface="Arial"/>
                <a:cs typeface="Calibri"/>
              </a:rPr>
              <a:t>I can learn 3 new things about Earth that I did not know before today.</a:t>
            </a:r>
          </a:p>
        </p:txBody>
      </p:sp>
      <p:pic>
        <p:nvPicPr>
          <p:cNvPr id="1028" name="Picture 4" descr="Russian satellite's 121-megapixel image of Earth is most detailed ...">
            <a:extLst>
              <a:ext uri="{FF2B5EF4-FFF2-40B4-BE49-F238E27FC236}">
                <a16:creationId xmlns:a16="http://schemas.microsoft.com/office/drawing/2014/main" xmlns="" id="{8276F4CB-F81F-4EE2-843B-799A72F0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110" y="0"/>
            <a:ext cx="3235187" cy="21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ECA00-9892-4B02-B198-769CEB9B4299}"/>
              </a:ext>
            </a:extLst>
          </p:cNvPr>
          <p:cNvSpPr txBox="1"/>
          <p:nvPr/>
        </p:nvSpPr>
        <p:spPr>
          <a:xfrm>
            <a:off x="8951110" y="2156791"/>
            <a:ext cx="286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https://www.theverge.com/2012/5/12/3016254/russian-satellite-earth-from-space-121-megapixels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77EB19-CD52-4859-AB85-43B9DFF61645}"/>
              </a:ext>
            </a:extLst>
          </p:cNvPr>
          <p:cNvSpPr txBox="1"/>
          <p:nvPr/>
        </p:nvSpPr>
        <p:spPr>
          <a:xfrm>
            <a:off x="0" y="2156791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5"/>
              </a:rPr>
              <a:t>https://www.pinterest.ca/pin/318840848619872362/</a:t>
            </a:r>
            <a:endParaRPr lang="en-US" sz="1000" dirty="0"/>
          </a:p>
        </p:txBody>
      </p:sp>
      <p:pic>
        <p:nvPicPr>
          <p:cNvPr id="1030" name="Picture 6" descr="Earth From Space - Western Hemisphere | Earth from space, Earth ...">
            <a:extLst>
              <a:ext uri="{FF2B5EF4-FFF2-40B4-BE49-F238E27FC236}">
                <a16:creationId xmlns:a16="http://schemas.microsoft.com/office/drawing/2014/main" xmlns="" id="{33EAB0B8-FE36-44BD-94F3-93CB77E1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0" y="-1"/>
            <a:ext cx="2886726" cy="20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B9BC75-CEE4-4A56-B778-14B6D41E44B3}"/>
              </a:ext>
            </a:extLst>
          </p:cNvPr>
          <p:cNvSpPr txBox="1"/>
          <p:nvPr/>
        </p:nvSpPr>
        <p:spPr>
          <a:xfrm>
            <a:off x="3727890" y="1382286"/>
            <a:ext cx="4929491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Arial"/>
              </a:rPr>
              <a:t>You’ve been outside, observing birds by listening and watching.  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When doing this, you have been connecting with nature and Earth.  </a:t>
            </a:r>
          </a:p>
          <a:p>
            <a:endParaRPr lang="en-US" sz="2400" b="1" dirty="0">
              <a:latin typeface="Arial"/>
              <a:cs typeface="Arial"/>
            </a:endParaRPr>
          </a:p>
          <a:p>
            <a:r>
              <a:rPr lang="en-US" sz="2400" b="1" dirty="0">
                <a:latin typeface="Arial"/>
                <a:cs typeface="Arial"/>
              </a:rPr>
              <a:t>So, in this week’s lesson, we will celebrate Earth Day with some thinking about our planet. </a:t>
            </a:r>
            <a:endParaRPr lang="en-US" sz="3200" b="1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2" descr="Crow Close up Images, Stock Photos &amp; Vectors | Shutterstock">
            <a:extLst>
              <a:ext uri="{FF2B5EF4-FFF2-40B4-BE49-F238E27FC236}">
                <a16:creationId xmlns:a16="http://schemas.microsoft.com/office/drawing/2014/main" xmlns="" id="{2BA6007E-19E9-4E65-8718-238D5371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9" y="212659"/>
            <a:ext cx="2264375" cy="16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414B937-12F7-4ED6-BD57-8EAB12E7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767" y="5021152"/>
            <a:ext cx="2458108" cy="16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BE95341D-864A-42AC-BA54-5CF83CA8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094" y="58540"/>
            <a:ext cx="1778308" cy="17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8250EA9F-E4DF-4EE2-80D6-E7E7FE1A20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008" y="2605468"/>
            <a:ext cx="1956496" cy="1905368"/>
          </a:xfrm>
          <a:prstGeom prst="rect">
            <a:avLst/>
          </a:prstGeom>
        </p:spPr>
      </p:pic>
      <p:pic>
        <p:nvPicPr>
          <p:cNvPr id="11" name="Picture 8" descr="Knock on wood: the pileated woodpecker | Sierra Critters ...">
            <a:extLst>
              <a:ext uri="{FF2B5EF4-FFF2-40B4-BE49-F238E27FC236}">
                <a16:creationId xmlns:a16="http://schemas.microsoft.com/office/drawing/2014/main" xmlns="" id="{9C9743B9-E387-4AE6-8DF6-80E0200F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767" y="2705612"/>
            <a:ext cx="2003835" cy="18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ecies Spotlight: American Robin">
            <a:extLst>
              <a:ext uri="{FF2B5EF4-FFF2-40B4-BE49-F238E27FC236}">
                <a16:creationId xmlns:a16="http://schemas.microsoft.com/office/drawing/2014/main" xmlns="" id="{0E4FFC04-4AFF-4CEC-BE37-DE8A7B52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9" y="5021153"/>
            <a:ext cx="2458108" cy="15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7FD41B-6F9C-4083-93BA-7551DA335C45}"/>
              </a:ext>
            </a:extLst>
          </p:cNvPr>
          <p:cNvSpPr txBox="1"/>
          <p:nvPr/>
        </p:nvSpPr>
        <p:spPr>
          <a:xfrm>
            <a:off x="7305130" y="271050"/>
            <a:ext cx="4767603" cy="64940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Segoe UI"/>
              </a:rPr>
              <a:t>Look carefully at this picture of Earth. </a:t>
            </a:r>
          </a:p>
          <a:p>
            <a:endParaRPr lang="en-US" sz="3200" b="1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Can you point to where British Columbia is in this photograph?</a:t>
            </a:r>
          </a:p>
          <a:p>
            <a:endParaRPr lang="en-US" sz="3200" b="1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What else do you see in this photo?  </a:t>
            </a:r>
          </a:p>
          <a:p>
            <a:endParaRPr lang="en-US" sz="3200" b="1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Can you recognize a continent or ocean seen in this picture?</a:t>
            </a:r>
          </a:p>
        </p:txBody>
      </p:sp>
      <p:pic>
        <p:nvPicPr>
          <p:cNvPr id="5" name="Picture 2" descr="Earth from Space">
            <a:extLst>
              <a:ext uri="{FF2B5EF4-FFF2-40B4-BE49-F238E27FC236}">
                <a16:creationId xmlns:a16="http://schemas.microsoft.com/office/drawing/2014/main" xmlns="" id="{1B123C6A-38B2-418A-8845-48E10DE8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67" y="4033"/>
            <a:ext cx="6811619" cy="68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6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D3EB89-55C3-4459-80C7-3A6D82A41095}"/>
              </a:ext>
            </a:extLst>
          </p:cNvPr>
          <p:cNvSpPr txBox="1"/>
          <p:nvPr/>
        </p:nvSpPr>
        <p:spPr>
          <a:xfrm>
            <a:off x="477078" y="42261"/>
            <a:ext cx="1069450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Earth is a precious place.  Our home.</a:t>
            </a:r>
          </a:p>
          <a:p>
            <a:pPr algn="ctr"/>
            <a:r>
              <a:rPr lang="en-US" sz="3200" b="1" dirty="0">
                <a:latin typeface="Arial"/>
                <a:cs typeface="Segoe UI"/>
              </a:rPr>
              <a:t>Getting to know Mother Earth is our duty to her.</a:t>
            </a:r>
          </a:p>
          <a:p>
            <a:pPr algn="ctr"/>
            <a:r>
              <a:rPr lang="en-US" sz="3200" b="1" u="sng" dirty="0">
                <a:latin typeface="Arial"/>
                <a:cs typeface="Segoe UI"/>
              </a:rPr>
              <a:t>The Elders are Watching</a:t>
            </a:r>
          </a:p>
          <a:p>
            <a:pPr algn="ctr"/>
            <a:r>
              <a:rPr lang="en-US" sz="3200" dirty="0">
                <a:latin typeface="Arial"/>
                <a:cs typeface="Segoe UI"/>
              </a:rPr>
              <a:t>by David Bouchard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353928-42CE-4024-942B-2D8D2BBF807C}"/>
              </a:ext>
            </a:extLst>
          </p:cNvPr>
          <p:cNvSpPr/>
          <p:nvPr/>
        </p:nvSpPr>
        <p:spPr>
          <a:xfrm>
            <a:off x="3717076" y="2104364"/>
            <a:ext cx="47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https://www.youtube.com/watch?v=9pQftknij8k</a:t>
            </a:r>
            <a:endParaRPr lang="en-US" dirty="0"/>
          </a:p>
        </p:txBody>
      </p:sp>
      <p:pic>
        <p:nvPicPr>
          <p:cNvPr id="5122" name="Picture 2" descr="636809">
            <a:extLst>
              <a:ext uri="{FF2B5EF4-FFF2-40B4-BE49-F238E27FC236}">
                <a16:creationId xmlns:a16="http://schemas.microsoft.com/office/drawing/2014/main" xmlns="" id="{A8944939-F850-4417-A766-68133B7B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20" y="2497609"/>
            <a:ext cx="5181755" cy="43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8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C1C512-5A99-485E-98CA-5F6B9984FE98}"/>
              </a:ext>
            </a:extLst>
          </p:cNvPr>
          <p:cNvSpPr txBox="1"/>
          <p:nvPr/>
        </p:nvSpPr>
        <p:spPr>
          <a:xfrm>
            <a:off x="477078" y="42261"/>
            <a:ext cx="10694504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One way we study Earth is by being outside and noticing the life all around us, and appreciating how all of that supports us in our lives everyday.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In what ways does land, the earth, around your house and </a:t>
            </a:r>
            <a:r>
              <a:rPr lang="en-US" sz="3200" b="1" dirty="0" err="1">
                <a:latin typeface="Arial"/>
                <a:cs typeface="Segoe UI"/>
              </a:rPr>
              <a:t>neighbourhood</a:t>
            </a:r>
            <a:r>
              <a:rPr lang="en-US" sz="3200" b="1" dirty="0">
                <a:latin typeface="Arial"/>
                <a:cs typeface="Segoe UI"/>
              </a:rPr>
              <a:t> support you?</a:t>
            </a:r>
            <a:endParaRPr lang="en-US" sz="3200" dirty="0">
              <a:latin typeface="Arial"/>
              <a:cs typeface="Segoe UI"/>
            </a:endParaRPr>
          </a:p>
        </p:txBody>
      </p:sp>
      <p:pic>
        <p:nvPicPr>
          <p:cNvPr id="8194" name="Picture 2" descr="Deroche: Idyllic farm community nestled on a beautiful waterway ...">
            <a:extLst>
              <a:ext uri="{FF2B5EF4-FFF2-40B4-BE49-F238E27FC236}">
                <a16:creationId xmlns:a16="http://schemas.microsoft.com/office/drawing/2014/main" xmlns="" id="{DD4A8748-A7B0-4486-9613-388C0882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16" y="3278422"/>
            <a:ext cx="4390713" cy="270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E4D24C-7F7A-4EF3-B208-A0E83A398FDA}"/>
              </a:ext>
            </a:extLst>
          </p:cNvPr>
          <p:cNvSpPr txBox="1"/>
          <p:nvPr/>
        </p:nvSpPr>
        <p:spPr>
          <a:xfrm>
            <a:off x="162285" y="5980399"/>
            <a:ext cx="4390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3"/>
              </a:rPr>
              <a:t>https://www.missioncityrecord.com/tourism/deroche-idyllic-farm-community-nestled-on-a-beautiful-waterway/</a:t>
            </a:r>
            <a:endParaRPr lang="en-US" sz="1000" dirty="0"/>
          </a:p>
        </p:txBody>
      </p:sp>
      <p:pic>
        <p:nvPicPr>
          <p:cNvPr id="8196" name="Picture 4" descr="Deroche Mountain In Southern BC, Canada Stock Photo - Image of ...">
            <a:extLst>
              <a:ext uri="{FF2B5EF4-FFF2-40B4-BE49-F238E27FC236}">
                <a16:creationId xmlns:a16="http://schemas.microsoft.com/office/drawing/2014/main" xmlns="" id="{116C7FAC-1335-4B0E-9C1F-47724ACE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383" y="3278422"/>
            <a:ext cx="3660515" cy="26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7FE5B5-4204-4D3C-A675-FCDDB6C709F8}"/>
              </a:ext>
            </a:extLst>
          </p:cNvPr>
          <p:cNvSpPr txBox="1"/>
          <p:nvPr/>
        </p:nvSpPr>
        <p:spPr>
          <a:xfrm>
            <a:off x="7000298" y="5980399"/>
            <a:ext cx="392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5"/>
              </a:rPr>
              <a:t>https://www.dreamstime.com/deroche-mountain-southern-bc-canada-wide-landscape-view-cumulus-clouds-top-high-above-small-british-columbia-image148364274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427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D3EB89-55C3-4459-80C7-3A6D82A41095}"/>
              </a:ext>
            </a:extLst>
          </p:cNvPr>
          <p:cNvSpPr txBox="1"/>
          <p:nvPr/>
        </p:nvSpPr>
        <p:spPr>
          <a:xfrm>
            <a:off x="5539408" y="979468"/>
            <a:ext cx="6652592" cy="58785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Segoe UI"/>
              </a:rPr>
              <a:t>NASA studies the earth and the entire universe!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Look at this picture.  Where do you think the earth is being viewed from?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Hmmm ….. What does NASA stand for? Do you know?  Can you find out?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Check out these videos which shows you some of the ways NASA studies the earth.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Earth Day 2020: NASA Puts Space to Work for the Planet</a:t>
            </a:r>
          </a:p>
          <a:p>
            <a:r>
              <a:rPr lang="en-US" sz="2400" dirty="0">
                <a:hlinkClick r:id="rId2"/>
              </a:rPr>
              <a:t>https://www.youtube.com/watch?v=d815wa7aIMs</a:t>
            </a:r>
            <a:endParaRPr lang="en-US" sz="2400" b="1" dirty="0">
              <a:latin typeface="Arial"/>
              <a:cs typeface="Segoe UI"/>
            </a:endParaRPr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NASA Looks Back at 50 Years of Earth Day</a:t>
            </a:r>
          </a:p>
          <a:p>
            <a:r>
              <a:rPr lang="en-US" sz="2400" dirty="0">
                <a:hlinkClick r:id="rId3"/>
              </a:rPr>
              <a:t>https://www.youtube.com/watch?v=BqA1iXYFRIU</a:t>
            </a:r>
            <a:endParaRPr lang="en-US" sz="2400" dirty="0"/>
          </a:p>
          <a:p>
            <a:endParaRPr lang="en-US" sz="2400" b="1" dirty="0">
              <a:latin typeface="Arial"/>
              <a:cs typeface="Segoe UI"/>
            </a:endParaRPr>
          </a:p>
        </p:txBody>
      </p:sp>
      <p:pic>
        <p:nvPicPr>
          <p:cNvPr id="4098" name="Picture 2" descr="T-50: Earthrise – Earth Day Countdown">
            <a:extLst>
              <a:ext uri="{FF2B5EF4-FFF2-40B4-BE49-F238E27FC236}">
                <a16:creationId xmlns:a16="http://schemas.microsoft.com/office/drawing/2014/main" xmlns="" id="{D3EE620F-D70F-4C2C-9EAA-33E4697E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3165"/>
            <a:ext cx="5447870" cy="52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2D638B-CDFD-46AF-842E-51E5801170A8}"/>
              </a:ext>
            </a:extLst>
          </p:cNvPr>
          <p:cNvSpPr txBox="1"/>
          <p:nvPr/>
        </p:nvSpPr>
        <p:spPr>
          <a:xfrm>
            <a:off x="0" y="6453305"/>
            <a:ext cx="5335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</a:t>
            </a:r>
            <a:r>
              <a:rPr lang="en-US" sz="1000" dirty="0">
                <a:hlinkClick r:id="rId5"/>
              </a:rPr>
              <a:t>https://blogs.nasa.gov/earthdaycountdown/2020/03/02/t-50-earthrise/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3CD490-7943-437A-B95F-22E33123C650}"/>
              </a:ext>
            </a:extLst>
          </p:cNvPr>
          <p:cNvSpPr txBox="1"/>
          <p:nvPr/>
        </p:nvSpPr>
        <p:spPr>
          <a:xfrm>
            <a:off x="1743273" y="158474"/>
            <a:ext cx="9653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Earth Rise                         NASA Celebrates Earth Day 2020</a:t>
            </a:r>
          </a:p>
        </p:txBody>
      </p:sp>
    </p:spTree>
    <p:extLst>
      <p:ext uri="{BB962C8B-B14F-4D97-AF65-F5344CB8AC3E}">
        <p14:creationId xmlns:p14="http://schemas.microsoft.com/office/powerpoint/2010/main" xmlns="" val="51334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234993-02F3-4123-A51E-4637750C1035}"/>
              </a:ext>
            </a:extLst>
          </p:cNvPr>
          <p:cNvSpPr txBox="1"/>
          <p:nvPr/>
        </p:nvSpPr>
        <p:spPr>
          <a:xfrm>
            <a:off x="4250581" y="95203"/>
            <a:ext cx="369083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u="sng" dirty="0">
                <a:latin typeface="Arial"/>
                <a:cs typeface="Segoe UI"/>
              </a:rPr>
              <a:t>You Are Stardust</a:t>
            </a:r>
          </a:p>
          <a:p>
            <a:pPr algn="ctr"/>
            <a:r>
              <a:rPr lang="en-US" sz="3200" dirty="0">
                <a:latin typeface="Arial"/>
                <a:cs typeface="Segoe UI"/>
              </a:rPr>
              <a:t>by </a:t>
            </a:r>
            <a:r>
              <a:rPr lang="en-US" sz="3200" dirty="0" err="1">
                <a:latin typeface="Arial"/>
                <a:cs typeface="Segoe UI"/>
              </a:rPr>
              <a:t>Elen</a:t>
            </a:r>
            <a:r>
              <a:rPr lang="en-US" sz="3200" dirty="0">
                <a:latin typeface="Arial"/>
                <a:cs typeface="Segoe UI"/>
              </a:rPr>
              <a:t> Kelsey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B7CB0F-1711-4D26-8AAC-7FD41AE17F9E}"/>
              </a:ext>
            </a:extLst>
          </p:cNvPr>
          <p:cNvSpPr txBox="1"/>
          <p:nvPr/>
        </p:nvSpPr>
        <p:spPr>
          <a:xfrm>
            <a:off x="244822" y="1366897"/>
            <a:ext cx="11702355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Segoe UI"/>
              </a:rPr>
              <a:t>All things on Planet Earth came from stardust.  That’s one reason why we, all things on this entire planet Earth, are connected.  Sounds strange, I know.  Check out the book in the Tumble Library from this link:  </a:t>
            </a:r>
            <a:r>
              <a:rPr lang="en-US" sz="2000" dirty="0">
                <a:hlinkClick r:id="rId2"/>
              </a:rPr>
              <a:t>https://deroche.mpsd.ca/E-Learning/Reading/Pages/default.aspx#/=</a:t>
            </a:r>
            <a:endParaRPr lang="en-US" sz="2000" b="1" dirty="0">
              <a:latin typeface="Arial"/>
              <a:cs typeface="Segoe UI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2286F51-A0EB-4945-BAD1-18EB3DAE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9037" y="2577036"/>
            <a:ext cx="4053923" cy="405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03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nchbox Rap Battle: Earth Day | CBC Kids - YouTube">
            <a:extLst>
              <a:ext uri="{FF2B5EF4-FFF2-40B4-BE49-F238E27FC236}">
                <a16:creationId xmlns:a16="http://schemas.microsoft.com/office/drawing/2014/main" xmlns="" id="{30AB4170-6B3D-4BDF-80F8-B9E108846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987" y="1013139"/>
            <a:ext cx="5375944" cy="30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C3AC35-AC22-40BF-B838-A222F741F912}"/>
              </a:ext>
            </a:extLst>
          </p:cNvPr>
          <p:cNvSpPr txBox="1"/>
          <p:nvPr/>
        </p:nvSpPr>
        <p:spPr>
          <a:xfrm>
            <a:off x="6520071" y="819362"/>
            <a:ext cx="5497397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Segoe UI"/>
              </a:rPr>
              <a:t>Knowledge is power. 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Getting to know the earth and the precious things on our planet .… like plants, animals, rocks, air, water, etc. …. can pay off … in more ways than one.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Check out this video of one girl who learned some specific details about the earth and created an invention where you, the human, holds the power in your hands.  Literally!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dirty="0">
                <a:hlinkClick r:id="rId3"/>
              </a:rPr>
              <a:t>https://www.youtube.com/watch?v=DLECJbWrKrs</a:t>
            </a:r>
            <a:endParaRPr lang="en-US" sz="2000" b="1" dirty="0">
              <a:latin typeface="Arial"/>
              <a:cs typeface="Segoe UI"/>
            </a:endParaRPr>
          </a:p>
          <a:p>
            <a:endParaRPr lang="en-US" sz="2000" b="1" dirty="0">
              <a:latin typeface="Arial"/>
              <a:cs typeface="Segoe UI"/>
            </a:endParaRPr>
          </a:p>
          <a:p>
            <a:r>
              <a:rPr lang="en-US" sz="2000" b="1" dirty="0">
                <a:latin typeface="Arial"/>
                <a:cs typeface="Segoe UI"/>
              </a:rPr>
              <a:t>For more inventions, check out this link:</a:t>
            </a:r>
          </a:p>
          <a:p>
            <a:r>
              <a:rPr lang="en-US" sz="2000" dirty="0">
                <a:hlinkClick r:id="rId4"/>
              </a:rPr>
              <a:t>https://www.cbc.ca/kidscbc2/the-feed/5-inventions-changing-the-world</a:t>
            </a:r>
            <a:endParaRPr lang="en-US" sz="2000" dirty="0"/>
          </a:p>
          <a:p>
            <a:endParaRPr lang="en-US" sz="2400" b="1" dirty="0">
              <a:latin typeface="Arial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76AD42-94A9-4B36-80EB-71EB6C943745}"/>
              </a:ext>
            </a:extLst>
          </p:cNvPr>
          <p:cNvSpPr txBox="1"/>
          <p:nvPr/>
        </p:nvSpPr>
        <p:spPr>
          <a:xfrm>
            <a:off x="2729947" y="183717"/>
            <a:ext cx="673210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Planet Earth is worth getting to know.</a:t>
            </a:r>
          </a:p>
        </p:txBody>
      </p:sp>
      <p:pic>
        <p:nvPicPr>
          <p:cNvPr id="3076" name="Picture 4" descr="This Flashlight Is Powered by the Touch of Your Hand | Innovation ...">
            <a:extLst>
              <a:ext uri="{FF2B5EF4-FFF2-40B4-BE49-F238E27FC236}">
                <a16:creationId xmlns:a16="http://schemas.microsoft.com/office/drawing/2014/main" xmlns="" id="{D137FAFF-5558-4EAF-A912-2AD9329AA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091" y="4247304"/>
            <a:ext cx="4024222" cy="261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17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CDD8A-9C16-4AFB-BEF2-DA31C5EC0ECB}"/>
</file>

<file path=customXml/itemProps2.xml><?xml version="1.0" encoding="utf-8"?>
<ds:datastoreItem xmlns:ds="http://schemas.openxmlformats.org/officeDocument/2006/customXml" ds:itemID="{3FFC598D-48CB-4B8F-9C6D-CD1E3F16F573}"/>
</file>

<file path=customXml/itemProps3.xml><?xml version="1.0" encoding="utf-8"?>
<ds:datastoreItem xmlns:ds="http://schemas.openxmlformats.org/officeDocument/2006/customXml" ds:itemID="{6212BC72-419E-4054-8A9D-1F14152F7C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632</Words>
  <Application>Microsoft Office PowerPoint</Application>
  <PresentationFormat>Custom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Outdoor Education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595</cp:revision>
  <dcterms:created xsi:type="dcterms:W3CDTF">2020-04-02T15:34:46Z</dcterms:created>
  <dcterms:modified xsi:type="dcterms:W3CDTF">2020-04-22T03:52:30Z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  <property fmtid="{D5CDD505-2E9C-101B-9397-08002B2CF9AE}" pid="3" name="_MarkAsFinal">
    <vt:bool>true</vt:bool>
  </property>
</Properties>
</file>