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7EA1A-4B53-47D9-60CD-661A8AAD169A}" v="4030" dt="2020-04-02T17:18:10.245"/>
    <p1510:client id="{1BBF3B08-D299-42CC-BB5C-9CD82710E4BB}" v="1" dt="2020-04-02T20:02:31.590"/>
    <p1510:client id="{BB05922E-70F3-D1CC-83A6-C7D01FBC7F93}" v="319" dt="2020-04-02T17:43:49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1BBF3B08-D299-42CC-BB5C-9CD82710E4BB}"/>
    <pc:docChg chg="modSld sldOrd">
      <pc:chgData name="Ann Titford" userId="122f9793-a15b-4eb1-93dc-b082b8162660" providerId="ADAL" clId="{1BBF3B08-D299-42CC-BB5C-9CD82710E4BB}" dt="2020-04-02T20:06:28.753" v="25" actId="20577"/>
      <pc:docMkLst>
        <pc:docMk/>
      </pc:docMkLst>
      <pc:sldChg chg="modSp">
        <pc:chgData name="Ann Titford" userId="122f9793-a15b-4eb1-93dc-b082b8162660" providerId="ADAL" clId="{1BBF3B08-D299-42CC-BB5C-9CD82710E4BB}" dt="2020-04-02T20:01:24.131" v="23" actId="20577"/>
        <pc:sldMkLst>
          <pc:docMk/>
          <pc:sldMk cId="109857222" sldId="256"/>
        </pc:sldMkLst>
        <pc:spChg chg="mod">
          <ac:chgData name="Ann Titford" userId="122f9793-a15b-4eb1-93dc-b082b8162660" providerId="ADAL" clId="{1BBF3B08-D299-42CC-BB5C-9CD82710E4BB}" dt="2020-04-02T20:01:24.131" v="2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ord">
        <pc:chgData name="Ann Titford" userId="122f9793-a15b-4eb1-93dc-b082b8162660" providerId="ADAL" clId="{1BBF3B08-D299-42CC-BB5C-9CD82710E4BB}" dt="2020-04-02T20:02:31.590" v="24"/>
        <pc:sldMkLst>
          <pc:docMk/>
          <pc:sldMk cId="3338104242" sldId="257"/>
        </pc:sldMkLst>
      </pc:sldChg>
      <pc:sldChg chg="modSp">
        <pc:chgData name="Ann Titford" userId="122f9793-a15b-4eb1-93dc-b082b8162660" providerId="ADAL" clId="{1BBF3B08-D299-42CC-BB5C-9CD82710E4BB}" dt="2020-04-02T17:45:47.537" v="2" actId="1076"/>
        <pc:sldMkLst>
          <pc:docMk/>
          <pc:sldMk cId="3646308788" sldId="263"/>
        </pc:sldMkLst>
        <pc:spChg chg="mod">
          <ac:chgData name="Ann Titford" userId="122f9793-a15b-4eb1-93dc-b082b8162660" providerId="ADAL" clId="{1BBF3B08-D299-42CC-BB5C-9CD82710E4BB}" dt="2020-04-02T17:45:44.256" v="1" actId="1076"/>
          <ac:spMkLst>
            <pc:docMk/>
            <pc:sldMk cId="3646308788" sldId="263"/>
            <ac:spMk id="8" creationId="{DDC63E30-1691-4F68-8EE0-1E77818E37D4}"/>
          </ac:spMkLst>
        </pc:spChg>
        <pc:spChg chg="mod">
          <ac:chgData name="Ann Titford" userId="122f9793-a15b-4eb1-93dc-b082b8162660" providerId="ADAL" clId="{1BBF3B08-D299-42CC-BB5C-9CD82710E4BB}" dt="2020-04-02T17:45:47.537" v="2" actId="1076"/>
          <ac:spMkLst>
            <pc:docMk/>
            <pc:sldMk cId="3646308788" sldId="263"/>
            <ac:spMk id="9" creationId="{BE125DD2-CA10-489D-9C92-1500B0E4DF53}"/>
          </ac:spMkLst>
        </pc:spChg>
        <pc:spChg chg="mod">
          <ac:chgData name="Ann Titford" userId="122f9793-a15b-4eb1-93dc-b082b8162660" providerId="ADAL" clId="{1BBF3B08-D299-42CC-BB5C-9CD82710E4BB}" dt="2020-04-02T17:45:40.353" v="0" actId="1076"/>
          <ac:spMkLst>
            <pc:docMk/>
            <pc:sldMk cId="3646308788" sldId="263"/>
            <ac:spMk id="10" creationId="{C442A046-0DDE-4FB3-9C63-0F36C03D6B4A}"/>
          </ac:spMkLst>
        </pc:spChg>
      </pc:sldChg>
      <pc:sldChg chg="modSp">
        <pc:chgData name="Ann Titford" userId="122f9793-a15b-4eb1-93dc-b082b8162660" providerId="ADAL" clId="{1BBF3B08-D299-42CC-BB5C-9CD82710E4BB}" dt="2020-04-02T20:06:28.753" v="25" actId="20577"/>
        <pc:sldMkLst>
          <pc:docMk/>
          <pc:sldMk cId="1922378444" sldId="264"/>
        </pc:sldMkLst>
        <pc:spChg chg="mod">
          <ac:chgData name="Ann Titford" userId="122f9793-a15b-4eb1-93dc-b082b8162660" providerId="ADAL" clId="{1BBF3B08-D299-42CC-BB5C-9CD82710E4BB}" dt="2020-04-02T20:06:28.753" v="25" actId="20577"/>
          <ac:spMkLst>
            <pc:docMk/>
            <pc:sldMk cId="1922378444" sldId="264"/>
            <ac:spMk id="2" creationId="{93B937E1-059A-4549-9606-AC314AFAD831}"/>
          </ac:spMkLst>
        </pc:spChg>
      </pc:sldChg>
    </pc:docChg>
  </pc:docChgLst>
  <pc:docChgLst>
    <pc:chgData name="Ann Titford" userId="S::ann.titford@mpsd.ca::122f9793-a15b-4eb1-93dc-b082b8162660" providerId="AD" clId="Web-{BB05922E-70F3-D1CC-83A6-C7D01FBC7F93}"/>
    <pc:docChg chg="addSld modSld">
      <pc:chgData name="Ann Titford" userId="S::ann.titford@mpsd.ca::122f9793-a15b-4eb1-93dc-b082b8162660" providerId="AD" clId="Web-{BB05922E-70F3-D1CC-83A6-C7D01FBC7F93}" dt="2020-04-02T17:43:49.437" v="315" actId="20577"/>
      <pc:docMkLst>
        <pc:docMk/>
      </pc:docMkLst>
      <pc:sldChg chg="modSp">
        <pc:chgData name="Ann Titford" userId="S::ann.titford@mpsd.ca::122f9793-a15b-4eb1-93dc-b082b8162660" providerId="AD" clId="Web-{BB05922E-70F3-D1CC-83A6-C7D01FBC7F93}" dt="2020-04-02T17:42:49.249" v="281" actId="20577"/>
        <pc:sldMkLst>
          <pc:docMk/>
          <pc:sldMk cId="3646308788" sldId="263"/>
        </pc:sldMkLst>
        <pc:spChg chg="mod">
          <ac:chgData name="Ann Titford" userId="S::ann.titford@mpsd.ca::122f9793-a15b-4eb1-93dc-b082b8162660" providerId="AD" clId="Web-{BB05922E-70F3-D1CC-83A6-C7D01FBC7F93}" dt="2020-04-02T17:42:36.905" v="274" actId="20577"/>
          <ac:spMkLst>
            <pc:docMk/>
            <pc:sldMk cId="3646308788" sldId="263"/>
            <ac:spMk id="8" creationId="{DDC63E30-1691-4F68-8EE0-1E77818E37D4}"/>
          </ac:spMkLst>
        </pc:spChg>
        <pc:spChg chg="mod">
          <ac:chgData name="Ann Titford" userId="S::ann.titford@mpsd.ca::122f9793-a15b-4eb1-93dc-b082b8162660" providerId="AD" clId="Web-{BB05922E-70F3-D1CC-83A6-C7D01FBC7F93}" dt="2020-04-02T17:42:41.562" v="276" actId="20577"/>
          <ac:spMkLst>
            <pc:docMk/>
            <pc:sldMk cId="3646308788" sldId="263"/>
            <ac:spMk id="9" creationId="{BE125DD2-CA10-489D-9C92-1500B0E4DF53}"/>
          </ac:spMkLst>
        </pc:spChg>
        <pc:spChg chg="mod">
          <ac:chgData name="Ann Titford" userId="S::ann.titford@mpsd.ca::122f9793-a15b-4eb1-93dc-b082b8162660" providerId="AD" clId="Web-{BB05922E-70F3-D1CC-83A6-C7D01FBC7F93}" dt="2020-04-02T17:42:49.249" v="281" actId="20577"/>
          <ac:spMkLst>
            <pc:docMk/>
            <pc:sldMk cId="3646308788" sldId="263"/>
            <ac:spMk id="10" creationId="{C442A046-0DDE-4FB3-9C63-0F36C03D6B4A}"/>
          </ac:spMkLst>
        </pc:spChg>
      </pc:sldChg>
      <pc:sldChg chg="modSp">
        <pc:chgData name="Ann Titford" userId="S::ann.titford@mpsd.ca::122f9793-a15b-4eb1-93dc-b082b8162660" providerId="AD" clId="Web-{BB05922E-70F3-D1CC-83A6-C7D01FBC7F93}" dt="2020-04-02T17:43:49.437" v="314" actId="20577"/>
        <pc:sldMkLst>
          <pc:docMk/>
          <pc:sldMk cId="1922378444" sldId="264"/>
        </pc:sldMkLst>
        <pc:spChg chg="mod">
          <ac:chgData name="Ann Titford" userId="S::ann.titford@mpsd.ca::122f9793-a15b-4eb1-93dc-b082b8162660" providerId="AD" clId="Web-{BB05922E-70F3-D1CC-83A6-C7D01FBC7F93}" dt="2020-04-02T17:43:49.437" v="314" actId="20577"/>
          <ac:spMkLst>
            <pc:docMk/>
            <pc:sldMk cId="1922378444" sldId="264"/>
            <ac:spMk id="2" creationId="{93B937E1-059A-4549-9606-AC314AFAD831}"/>
          </ac:spMkLst>
        </pc:spChg>
      </pc:sldChg>
      <pc:sldChg chg="addSp modSp new mod setBg">
        <pc:chgData name="Ann Titford" userId="S::ann.titford@mpsd.ca::122f9793-a15b-4eb1-93dc-b082b8162660" providerId="AD" clId="Web-{BB05922E-70F3-D1CC-83A6-C7D01FBC7F93}" dt="2020-04-02T17:40:06.358" v="141" actId="1076"/>
        <pc:sldMkLst>
          <pc:docMk/>
          <pc:sldMk cId="2132855494" sldId="265"/>
        </pc:sldMkLst>
        <pc:spChg chg="add mod">
          <ac:chgData name="Ann Titford" userId="S::ann.titford@mpsd.ca::122f9793-a15b-4eb1-93dc-b082b8162660" providerId="AD" clId="Web-{BB05922E-70F3-D1CC-83A6-C7D01FBC7F93}" dt="2020-04-02T17:39:57.295" v="139" actId="20577"/>
          <ac:spMkLst>
            <pc:docMk/>
            <pc:sldMk cId="2132855494" sldId="265"/>
            <ac:spMk id="4" creationId="{F055C580-51D5-4931-B6CB-06BC3F6A257F}"/>
          </ac:spMkLst>
        </pc:spChg>
        <pc:picChg chg="add mod">
          <ac:chgData name="Ann Titford" userId="S::ann.titford@mpsd.ca::122f9793-a15b-4eb1-93dc-b082b8162660" providerId="AD" clId="Web-{BB05922E-70F3-D1CC-83A6-C7D01FBC7F93}" dt="2020-04-02T17:40:06.358" v="141" actId="1076"/>
          <ac:picMkLst>
            <pc:docMk/>
            <pc:sldMk cId="2132855494" sldId="265"/>
            <ac:picMk id="2" creationId="{46FB4D57-5921-4696-BF7C-23D286EA06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illustration/birds-set-black-cute-cheerful-149237013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couverbirdweek.ca/common-garden-bird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59721"/>
            <a:ext cx="9144000" cy="112239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Outdoor Education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3" y="1603585"/>
            <a:ext cx="9144000" cy="1210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Lesson 1 : Grades 3-6</a:t>
            </a:r>
          </a:p>
          <a:p>
            <a:r>
              <a:rPr lang="en-US" b="1" dirty="0">
                <a:cs typeface="Calibri"/>
              </a:rPr>
              <a:t>Birds of a Feather</a:t>
            </a:r>
          </a:p>
          <a:p>
            <a:endParaRPr lang="en-US" b="1" dirty="0">
              <a:cs typeface="Calibri"/>
            </a:endParaRPr>
          </a:p>
        </p:txBody>
      </p:sp>
      <p:pic>
        <p:nvPicPr>
          <p:cNvPr id="4" name="Picture 4" descr="A house with trees in the background&#10;&#10;Description generated with high confidence">
            <a:extLst>
              <a:ext uri="{FF2B5EF4-FFF2-40B4-BE49-F238E27FC236}">
                <a16:creationId xmlns:a16="http://schemas.microsoft.com/office/drawing/2014/main" xmlns="" id="{62D03ECA-B23F-44B7-AD33-F51D0780BA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646" y="2955082"/>
            <a:ext cx="6107501" cy="3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2783E7A4-CBC5-454C-8928-9D5F577EAE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3580" y="1415452"/>
            <a:ext cx="4971690" cy="37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9C091-E2A0-484B-94F9-88DF53619CF0}"/>
              </a:ext>
            </a:extLst>
          </p:cNvPr>
          <p:cNvSpPr txBox="1"/>
          <p:nvPr/>
        </p:nvSpPr>
        <p:spPr>
          <a:xfrm>
            <a:off x="6320287" y="612475"/>
            <a:ext cx="5115463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B937E1-059A-4549-9606-AC314AFAD831}"/>
              </a:ext>
            </a:extLst>
          </p:cNvPr>
          <p:cNvSpPr txBox="1"/>
          <p:nvPr/>
        </p:nvSpPr>
        <p:spPr>
          <a:xfrm>
            <a:off x="5069457" y="1187570"/>
            <a:ext cx="6093124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Well, I hope you will enjoy some birdwatching as you spend time at home.   Going outside is OK.  Unlike birds, however, gathering  together for us is not OK right now.</a:t>
            </a:r>
          </a:p>
          <a:p>
            <a:endParaRPr lang="en-US" sz="2000" b="1" dirty="0">
              <a:latin typeface="Arial"/>
              <a:cs typeface="Calibri"/>
            </a:endParaRPr>
          </a:p>
          <a:p>
            <a:r>
              <a:rPr lang="en-US" sz="2000" b="1" dirty="0">
                <a:latin typeface="Arial"/>
                <a:cs typeface="Calibri"/>
              </a:rPr>
              <a:t>Maybe you will share bird pictures with your friends?  And mimic the bird song for them!  Did your friend notice this bird in </a:t>
            </a:r>
            <a:r>
              <a:rPr lang="en-US" sz="2000" b="1">
                <a:latin typeface="Arial"/>
                <a:cs typeface="Calibri"/>
              </a:rPr>
              <a:t>their backyard, </a:t>
            </a:r>
            <a:r>
              <a:rPr lang="en-US" sz="2000" b="1" dirty="0">
                <a:latin typeface="Arial"/>
                <a:cs typeface="Calibri"/>
              </a:rPr>
              <a:t>too?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algn="ctr"/>
            <a:r>
              <a:rPr lang="en-US" sz="4000" b="1" dirty="0">
                <a:latin typeface="Arial"/>
                <a:cs typeface="Calibri"/>
              </a:rPr>
              <a:t>Happy Bird Watching!</a:t>
            </a:r>
          </a:p>
        </p:txBody>
      </p:sp>
    </p:spTree>
    <p:extLst>
      <p:ext uri="{BB962C8B-B14F-4D97-AF65-F5344CB8AC3E}">
        <p14:creationId xmlns:p14="http://schemas.microsoft.com/office/powerpoint/2010/main" xmlns="" val="192237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551" y="2126411"/>
            <a:ext cx="6883879" cy="4574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5C580-51D5-4931-B6CB-06BC3F6A257F}"/>
              </a:ext>
            </a:extLst>
          </p:cNvPr>
          <p:cNvSpPr txBox="1"/>
          <p:nvPr/>
        </p:nvSpPr>
        <p:spPr>
          <a:xfrm>
            <a:off x="770627" y="152400"/>
            <a:ext cx="108376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Birds of a Feather</a:t>
            </a:r>
            <a:endParaRPr lang="en-US">
              <a:cs typeface="Calibri" panose="020F0502020204030204"/>
            </a:endParaRPr>
          </a:p>
          <a:p>
            <a:pPr algn="ctr"/>
            <a:endParaRPr lang="en-US" sz="2800" b="1" dirty="0">
              <a:latin typeface="Arial"/>
              <a:cs typeface="Calibri"/>
            </a:endParaRPr>
          </a:p>
          <a:p>
            <a:pPr algn="ctr"/>
            <a:r>
              <a:rPr lang="en-US" sz="2800" b="1" dirty="0">
                <a:latin typeface="Arial"/>
                <a:cs typeface="Calibri"/>
              </a:rPr>
              <a:t>Learning Intention:  I can learn about birds by observing them.</a:t>
            </a:r>
          </a:p>
        </p:txBody>
      </p:sp>
    </p:spTree>
    <p:extLst>
      <p:ext uri="{BB962C8B-B14F-4D97-AF65-F5344CB8AC3E}">
        <p14:creationId xmlns:p14="http://schemas.microsoft.com/office/powerpoint/2010/main" xmlns="" val="21328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22D05951-6EEC-4984-88C9-21C7EE6163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0447" y="840358"/>
            <a:ext cx="6797614" cy="5091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7BD363-AAD5-4654-93C7-4DE3C30219D8}"/>
              </a:ext>
            </a:extLst>
          </p:cNvPr>
          <p:cNvSpPr txBox="1"/>
          <p:nvPr/>
        </p:nvSpPr>
        <p:spPr>
          <a:xfrm>
            <a:off x="6090250" y="439947"/>
            <a:ext cx="5776821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egoe UI"/>
              </a:rPr>
              <a:t>​</a:t>
            </a:r>
          </a:p>
          <a:p>
            <a:r>
              <a:rPr lang="en-US" sz="2400" b="1" dirty="0">
                <a:latin typeface="Arial"/>
                <a:cs typeface="Segoe UI"/>
              </a:rPr>
              <a:t>Ms. T. was out walking in her </a:t>
            </a:r>
            <a:r>
              <a:rPr lang="en-US" sz="2400" b="1" dirty="0" err="1">
                <a:latin typeface="Arial"/>
                <a:cs typeface="Segoe UI"/>
              </a:rPr>
              <a:t>neighbourhood</a:t>
            </a:r>
            <a:r>
              <a:rPr lang="en-US" sz="2400" b="1" dirty="0">
                <a:latin typeface="Arial"/>
                <a:cs typeface="Segoe UI"/>
              </a:rPr>
              <a:t> a few mornings ago, and spied this group of birds gathered in this tree.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400" b="1" dirty="0">
                <a:latin typeface="Arial"/>
                <a:cs typeface="Segoe UI"/>
              </a:rPr>
              <a:t>She was curious and had a few questions.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86567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A2C0E2E3-5B81-4841-AB62-1A44F1C7A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0447" y="840358"/>
            <a:ext cx="6797614" cy="5091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84A34C-D4FE-408C-A807-0E42E4D6684E}"/>
              </a:ext>
            </a:extLst>
          </p:cNvPr>
          <p:cNvSpPr txBox="1"/>
          <p:nvPr/>
        </p:nvSpPr>
        <p:spPr>
          <a:xfrm>
            <a:off x="6305911" y="813758"/>
            <a:ext cx="583432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We see and hear birds everywhere right now!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Do you hear them in the morning?  </a:t>
            </a:r>
          </a:p>
          <a:p>
            <a:r>
              <a:rPr lang="en-US" sz="2000" b="1" dirty="0">
                <a:latin typeface="Arial"/>
                <a:cs typeface="Arial"/>
              </a:rPr>
              <a:t>Do you see them busily flying?</a:t>
            </a:r>
          </a:p>
          <a:p>
            <a:r>
              <a:rPr lang="en-US" sz="2000" b="1" dirty="0">
                <a:latin typeface="Arial"/>
                <a:cs typeface="Calibri"/>
              </a:rPr>
              <a:t>Do see them gathering together in trees, like in this picture?</a:t>
            </a:r>
          </a:p>
          <a:p>
            <a:endParaRPr lang="en-US" sz="2000" b="1" dirty="0">
              <a:latin typeface="Arial"/>
              <a:cs typeface="Calibri"/>
            </a:endParaRPr>
          </a:p>
          <a:p>
            <a:r>
              <a:rPr lang="en-US" sz="2000" b="1" dirty="0">
                <a:latin typeface="Arial"/>
                <a:cs typeface="Calibri"/>
              </a:rPr>
              <a:t>Why do you think there are so many busy birds around right now?  Why do you think they are so </a:t>
            </a:r>
            <a:r>
              <a:rPr lang="en-US" sz="2800" b="1" dirty="0">
                <a:latin typeface="Arial"/>
                <a:cs typeface="Calibri"/>
              </a:rPr>
              <a:t>abundant</a:t>
            </a:r>
            <a:r>
              <a:rPr lang="en-US" sz="2000" b="1" dirty="0">
                <a:latin typeface="Arial"/>
                <a:cs typeface="Calibri"/>
              </a:rPr>
              <a:t> in our area right now?</a:t>
            </a:r>
          </a:p>
          <a:p>
            <a:endParaRPr lang="en-US" dirty="0">
              <a:latin typeface="Calibri" panose="020F0502020204030204"/>
              <a:cs typeface="Calibri"/>
            </a:endParaRPr>
          </a:p>
          <a:p>
            <a:endParaRPr lang="en-US" sz="2000" b="1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10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CEC170-2EE9-4CCA-9FE7-D61FCE698041}"/>
              </a:ext>
            </a:extLst>
          </p:cNvPr>
          <p:cNvSpPr txBox="1"/>
          <p:nvPr/>
        </p:nvSpPr>
        <p:spPr>
          <a:xfrm>
            <a:off x="6320287" y="612475"/>
            <a:ext cx="5115463" cy="784830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Look at this picture carefully.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How many birds do you see?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How did you count them?  One by one? In groups?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2E5FCC2A-93E0-4DA4-9F3F-AC8AF3AAFF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0447" y="840358"/>
            <a:ext cx="6797614" cy="50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82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2783E7A4-CBC5-454C-8928-9D5F577EAE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0447" y="840358"/>
            <a:ext cx="6797614" cy="5091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9C091-E2A0-484B-94F9-88DF53619CF0}"/>
              </a:ext>
            </a:extLst>
          </p:cNvPr>
          <p:cNvSpPr txBox="1"/>
          <p:nvPr/>
        </p:nvSpPr>
        <p:spPr>
          <a:xfrm>
            <a:off x="6320287" y="612475"/>
            <a:ext cx="5115463" cy="66787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Look carefully at the outline or </a:t>
            </a:r>
            <a:r>
              <a:rPr lang="en-US" sz="3600" b="1" dirty="0">
                <a:latin typeface="Arial"/>
                <a:cs typeface="Arial"/>
              </a:rPr>
              <a:t>silhouette</a:t>
            </a:r>
            <a:r>
              <a:rPr lang="en-US" sz="2800" b="1" dirty="0">
                <a:latin typeface="Arial"/>
                <a:cs typeface="Arial"/>
              </a:rPr>
              <a:t> of one bird.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Have you seen this bird in your backyard?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kind of bird do you think it is?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What sound does it make?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25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flock of seagulls standing next to a fence&#10;&#10;Description generated with high confidence">
            <a:extLst>
              <a:ext uri="{FF2B5EF4-FFF2-40B4-BE49-F238E27FC236}">
                <a16:creationId xmlns:a16="http://schemas.microsoft.com/office/drawing/2014/main" xmlns="" id="{96FD7966-4BBA-47B8-8AD3-D474FA37C8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853" y="732095"/>
            <a:ext cx="3505200" cy="362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B9BC75-CEE4-4A56-B778-14B6D41E44B3}"/>
              </a:ext>
            </a:extLst>
          </p:cNvPr>
          <p:cNvSpPr txBox="1"/>
          <p:nvPr/>
        </p:nvSpPr>
        <p:spPr>
          <a:xfrm>
            <a:off x="4954438" y="626853"/>
            <a:ext cx="6811991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Once you get to know the silhouette of certain birds, you will know what birds you are seeing from a distance.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Like </a:t>
            </a:r>
            <a:r>
              <a:rPr lang="en-US" sz="2000" b="1" dirty="0" err="1">
                <a:latin typeface="Arial"/>
                <a:cs typeface="Arial"/>
              </a:rPr>
              <a:t>Ms.T</a:t>
            </a:r>
            <a:r>
              <a:rPr lang="en-US" sz="2000" b="1" dirty="0">
                <a:latin typeface="Arial"/>
                <a:cs typeface="Arial"/>
              </a:rPr>
              <a:t>. did, why don't you go for a walk and see what birds you can see.  Maybe you will take a picture of birds also!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How many birds do you see at one time?  How will you count them?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What birds are you seeing that have the same silhouette or different </a:t>
            </a:r>
            <a:r>
              <a:rPr lang="en-US" sz="2000" b="1" dirty="0" err="1">
                <a:latin typeface="Arial"/>
                <a:cs typeface="Arial"/>
              </a:rPr>
              <a:t>sillhouettes</a:t>
            </a:r>
            <a:r>
              <a:rPr lang="en-US" sz="2000" b="1" dirty="0">
                <a:latin typeface="Arial"/>
                <a:cs typeface="Arial"/>
              </a:rPr>
              <a:t>?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What sounds or songs do the birds you observe make?</a:t>
            </a:r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Can you copy 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800" b="1" dirty="0">
                <a:latin typeface="Arial"/>
                <a:cs typeface="Arial"/>
              </a:rPr>
              <a:t>mimic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their sound?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4CADAA-B0B8-47CB-A8FC-3A9F596DB028}"/>
              </a:ext>
            </a:extLst>
          </p:cNvPr>
          <p:cNvSpPr txBox="1"/>
          <p:nvPr/>
        </p:nvSpPr>
        <p:spPr>
          <a:xfrm>
            <a:off x="625954" y="4507841"/>
            <a:ext cx="3548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With appreciation, this picture is from this website:</a:t>
            </a:r>
          </a:p>
          <a:p>
            <a:r>
              <a:rPr lang="en-US" sz="1200" dirty="0">
                <a:ea typeface="+mn-lt"/>
                <a:cs typeface="+mn-lt"/>
                <a:hlinkClick r:id="rId3"/>
              </a:rPr>
              <a:t>https://www.shutterstock.com/image-illustration/birds-set-black-cute-cheerful-1492370132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63421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mall bird perched on a tree branch&#10;&#10;Description generated with very high confidence">
            <a:extLst>
              <a:ext uri="{FF2B5EF4-FFF2-40B4-BE49-F238E27FC236}">
                <a16:creationId xmlns:a16="http://schemas.microsoft.com/office/drawing/2014/main" xmlns="" id="{5ABD81DC-077A-45AD-9A55-9BB3EC08B0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835" y="1511061"/>
            <a:ext cx="3605840" cy="3620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5C0A45-3EF9-4C42-B1A0-E0C6597236B4}"/>
              </a:ext>
            </a:extLst>
          </p:cNvPr>
          <p:cNvSpPr txBox="1"/>
          <p:nvPr/>
        </p:nvSpPr>
        <p:spPr>
          <a:xfrm>
            <a:off x="454324" y="5198853"/>
            <a:ext cx="3735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With appreciation, this picture is from this website:  </a:t>
            </a:r>
            <a:r>
              <a:rPr lang="en-US" sz="1200" dirty="0">
                <a:ea typeface="+mn-lt"/>
                <a:cs typeface="+mn-lt"/>
                <a:hlinkClick r:id="rId3"/>
              </a:rPr>
              <a:t>http://www.vancouverbirdweek.ca/common-garden-birds/</a:t>
            </a:r>
            <a:r>
              <a:rPr lang="en-US" sz="1200" dirty="0">
                <a:ea typeface="+mn-lt"/>
                <a:cs typeface="+mn-lt"/>
              </a:rPr>
              <a:t>  </a:t>
            </a:r>
            <a:endParaRPr lang="en-US" sz="1200" dirty="0"/>
          </a:p>
        </p:txBody>
      </p:sp>
      <p:pic>
        <p:nvPicPr>
          <p:cNvPr id="6" name="Picture 4" descr="A flock of seagulls standing next to a fence&#10;&#10;Description generated with high confidence">
            <a:extLst>
              <a:ext uri="{FF2B5EF4-FFF2-40B4-BE49-F238E27FC236}">
                <a16:creationId xmlns:a16="http://schemas.microsoft.com/office/drawing/2014/main" xmlns="" id="{DA2667B2-53DA-4DF2-A427-5C1615FE49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2363" y="1580360"/>
            <a:ext cx="3505200" cy="3625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9C96C4-411F-4FBB-B13A-9720F8B84550}"/>
              </a:ext>
            </a:extLst>
          </p:cNvPr>
          <p:cNvSpPr txBox="1"/>
          <p:nvPr/>
        </p:nvSpPr>
        <p:spPr>
          <a:xfrm>
            <a:off x="756248" y="612475"/>
            <a:ext cx="3131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Song Sparrow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9CB5D6-A565-4661-A04E-1E3AF1DE9CE8}"/>
              </a:ext>
            </a:extLst>
          </p:cNvPr>
          <p:cNvSpPr txBox="1"/>
          <p:nvPr/>
        </p:nvSpPr>
        <p:spPr>
          <a:xfrm>
            <a:off x="7541463" y="453425"/>
            <a:ext cx="3505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Which silhouette do you think best matches the Song Sparrow?</a:t>
            </a:r>
          </a:p>
        </p:txBody>
      </p:sp>
    </p:spTree>
    <p:extLst>
      <p:ext uri="{BB962C8B-B14F-4D97-AF65-F5344CB8AC3E}">
        <p14:creationId xmlns:p14="http://schemas.microsoft.com/office/powerpoint/2010/main" xmlns="" val="400054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perched on a tree branch&#10;&#10;Description generated with high confidence">
            <a:extLst>
              <a:ext uri="{FF2B5EF4-FFF2-40B4-BE49-F238E27FC236}">
                <a16:creationId xmlns:a16="http://schemas.microsoft.com/office/drawing/2014/main" xmlns="" id="{EEA4B677-3ABF-4E2A-9D28-BCBBA44856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5571" y="516867"/>
            <a:ext cx="2009955" cy="1496682"/>
          </a:xfrm>
          <a:prstGeom prst="rect">
            <a:avLst/>
          </a:prstGeom>
        </p:spPr>
      </p:pic>
      <p:pic>
        <p:nvPicPr>
          <p:cNvPr id="5" name="Picture 4" descr="A flock of seagulls standing next to a fence&#10;&#10;Description generated with high confidence">
            <a:extLst>
              <a:ext uri="{FF2B5EF4-FFF2-40B4-BE49-F238E27FC236}">
                <a16:creationId xmlns:a16="http://schemas.microsoft.com/office/drawing/2014/main" xmlns="" id="{D1CECC9A-35AE-45F5-90E7-810C00CBE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590" y="2529266"/>
            <a:ext cx="1866182" cy="1928867"/>
          </a:xfrm>
          <a:prstGeom prst="rect">
            <a:avLst/>
          </a:prstGeom>
        </p:spPr>
      </p:pic>
      <p:pic>
        <p:nvPicPr>
          <p:cNvPr id="7" name="Picture 2" descr="A small bird perched on a tree branch&#10;&#10;Description generated with very high confidence">
            <a:extLst>
              <a:ext uri="{FF2B5EF4-FFF2-40B4-BE49-F238E27FC236}">
                <a16:creationId xmlns:a16="http://schemas.microsoft.com/office/drawing/2014/main" xmlns="" id="{09AB5B74-CB07-4C4C-B143-CB21C75C87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590" y="4918495"/>
            <a:ext cx="1650520" cy="1607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C63E30-1691-4F68-8EE0-1E77818E37D4}"/>
              </a:ext>
            </a:extLst>
          </p:cNvPr>
          <p:cNvSpPr txBox="1"/>
          <p:nvPr/>
        </p:nvSpPr>
        <p:spPr>
          <a:xfrm>
            <a:off x="3272286" y="295712"/>
            <a:ext cx="778965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Calibri"/>
              </a:rPr>
              <a:t>Birds are abundant in Deroche and around your house right now.</a:t>
            </a:r>
          </a:p>
          <a:p>
            <a:endParaRPr lang="en-US" sz="2000" b="1" dirty="0">
              <a:latin typeface="Arial"/>
              <a:cs typeface="Calibri"/>
            </a:endParaRPr>
          </a:p>
          <a:p>
            <a:r>
              <a:rPr lang="en-US" sz="2000" b="1" dirty="0">
                <a:latin typeface="Arial"/>
                <a:cs typeface="Calibri"/>
              </a:rPr>
              <a:t>By observing birds in your area, you can find out how many there are, their shapes and their sounds.  What else can you find out about birds by observing them?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125DD2-CA10-489D-9C92-1500B0E4DF53}"/>
              </a:ext>
            </a:extLst>
          </p:cNvPr>
          <p:cNvSpPr txBox="1"/>
          <p:nvPr/>
        </p:nvSpPr>
        <p:spPr>
          <a:xfrm>
            <a:off x="3272286" y="3075057"/>
            <a:ext cx="77896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Calibri"/>
              </a:rPr>
              <a:t>By observing birds, you can get to know their silhouettes and will be able to easily identify them. </a:t>
            </a:r>
            <a:endParaRPr lang="en-US" b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42A046-0DDE-4FB3-9C63-0F36C03D6B4A}"/>
              </a:ext>
            </a:extLst>
          </p:cNvPr>
          <p:cNvSpPr txBox="1"/>
          <p:nvPr/>
        </p:nvSpPr>
        <p:spPr>
          <a:xfrm>
            <a:off x="3272286" y="5091711"/>
            <a:ext cx="778965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Calibri"/>
              </a:rPr>
              <a:t>Song Sparrows are abundant in Deroche right now.  Can you find Song Sparrows in your backyard?  Can you mimic their song?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0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DCE4D9F971D4C8B436E614A58D985" ma:contentTypeVersion="1" ma:contentTypeDescription="Create a new document." ma:contentTypeScope="" ma:versionID="43dd5526d2824ad65108f63be2bd64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3B646-F68D-4E48-B747-C8137A299E7B}"/>
</file>

<file path=customXml/itemProps2.xml><?xml version="1.0" encoding="utf-8"?>
<ds:datastoreItem xmlns:ds="http://schemas.openxmlformats.org/officeDocument/2006/customXml" ds:itemID="{A1627739-4C3A-482D-A48D-BDB61734B405}"/>
</file>

<file path=customXml/itemProps3.xml><?xml version="1.0" encoding="utf-8"?>
<ds:datastoreItem xmlns:ds="http://schemas.openxmlformats.org/officeDocument/2006/customXml" ds:itemID="{A1A2DE5D-E989-47F5-9DCB-A3BF6CF3D0C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213</Words>
  <Application>Microsoft Office PowerPoint</Application>
  <PresentationFormat>Custom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Outdoor Education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594</cp:revision>
  <dcterms:created xsi:type="dcterms:W3CDTF">2020-04-02T15:34:46Z</dcterms:created>
  <dcterms:modified xsi:type="dcterms:W3CDTF">2020-04-08T02:21:40Z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0x0101006DFDCE4D9F971D4C8B436E614A58D985</vt:lpwstr>
  </property>
</Properties>
</file>