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0" r:id="rId5"/>
    <p:sldId id="268" r:id="rId6"/>
    <p:sldId id="256" r:id="rId7"/>
    <p:sldId id="257" r:id="rId8"/>
    <p:sldId id="274" r:id="rId9"/>
    <p:sldId id="275" r:id="rId10"/>
    <p:sldId id="258" r:id="rId11"/>
    <p:sldId id="259" r:id="rId12"/>
    <p:sldId id="260" r:id="rId13"/>
    <p:sldId id="273" r:id="rId14"/>
    <p:sldId id="263" r:id="rId15"/>
    <p:sldId id="262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8F1D75-7026-4605-852A-8ACD7CA11F20}" v="28" dt="2020-04-20T15:12:42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Titford" userId="122f9793-a15b-4eb1-93dc-b082b8162660" providerId="ADAL" clId="{EDF503FD-7B8D-4754-93C2-20C851D5512E}"/>
    <pc:docChg chg="custSel addSld delSld modSld sldOrd">
      <pc:chgData name="Ann Titford" userId="122f9793-a15b-4eb1-93dc-b082b8162660" providerId="ADAL" clId="{EDF503FD-7B8D-4754-93C2-20C851D5512E}" dt="2020-04-20T15:12:42.596" v="837" actId="1076"/>
      <pc:docMkLst>
        <pc:docMk/>
      </pc:docMkLst>
      <pc:sldChg chg="modSp">
        <pc:chgData name="Ann Titford" userId="122f9793-a15b-4eb1-93dc-b082b8162660" providerId="ADAL" clId="{EDF503FD-7B8D-4754-93C2-20C851D5512E}" dt="2020-04-20T15:11:43.956" v="804" actId="20577"/>
        <pc:sldMkLst>
          <pc:docMk/>
          <pc:sldMk cId="2776451634" sldId="257"/>
        </pc:sldMkLst>
        <pc:spChg chg="mod">
          <ac:chgData name="Ann Titford" userId="122f9793-a15b-4eb1-93dc-b082b8162660" providerId="ADAL" clId="{EDF503FD-7B8D-4754-93C2-20C851D5512E}" dt="2020-04-20T15:09:41.596" v="748" actId="1076"/>
          <ac:spMkLst>
            <pc:docMk/>
            <pc:sldMk cId="2776451634" sldId="257"/>
            <ac:spMk id="4" creationId="{0F0F6D51-CC38-45B9-8CE4-749768F84ADA}"/>
          </ac:spMkLst>
        </pc:spChg>
        <pc:spChg chg="mod">
          <ac:chgData name="Ann Titford" userId="122f9793-a15b-4eb1-93dc-b082b8162660" providerId="ADAL" clId="{EDF503FD-7B8D-4754-93C2-20C851D5512E}" dt="2020-04-20T15:11:43.956" v="804" actId="20577"/>
          <ac:spMkLst>
            <pc:docMk/>
            <pc:sldMk cId="2776451634" sldId="257"/>
            <ac:spMk id="13" creationId="{A84D3796-8780-481E-8CB5-87A8F79B1A3D}"/>
          </ac:spMkLst>
        </pc:spChg>
        <pc:picChg chg="mod">
          <ac:chgData name="Ann Titford" userId="122f9793-a15b-4eb1-93dc-b082b8162660" providerId="ADAL" clId="{EDF503FD-7B8D-4754-93C2-20C851D5512E}" dt="2020-04-20T15:09:45.483" v="749" actId="1076"/>
          <ac:picMkLst>
            <pc:docMk/>
            <pc:sldMk cId="2776451634" sldId="257"/>
            <ac:picMk id="1028" creationId="{5755655B-0409-479E-ACDD-4D0EE219DD81}"/>
          </ac:picMkLst>
        </pc:picChg>
      </pc:sldChg>
      <pc:sldChg chg="del">
        <pc:chgData name="Ann Titford" userId="122f9793-a15b-4eb1-93dc-b082b8162660" providerId="ADAL" clId="{EDF503FD-7B8D-4754-93C2-20C851D5512E}" dt="2020-04-20T15:02:48.863" v="648" actId="2696"/>
        <pc:sldMkLst>
          <pc:docMk/>
          <pc:sldMk cId="1381304218" sldId="266"/>
        </pc:sldMkLst>
      </pc:sldChg>
      <pc:sldChg chg="modSp">
        <pc:chgData name="Ann Titford" userId="122f9793-a15b-4eb1-93dc-b082b8162660" providerId="ADAL" clId="{EDF503FD-7B8D-4754-93C2-20C851D5512E}" dt="2020-04-20T14:41:51.661" v="144" actId="20577"/>
        <pc:sldMkLst>
          <pc:docMk/>
          <pc:sldMk cId="2206365442" sldId="268"/>
        </pc:sldMkLst>
        <pc:spChg chg="mod">
          <ac:chgData name="Ann Titford" userId="122f9793-a15b-4eb1-93dc-b082b8162660" providerId="ADAL" clId="{EDF503FD-7B8D-4754-93C2-20C851D5512E}" dt="2020-04-20T14:41:51.661" v="144" actId="20577"/>
          <ac:spMkLst>
            <pc:docMk/>
            <pc:sldMk cId="2206365442" sldId="268"/>
            <ac:spMk id="5" creationId="{8B7F1102-E3E2-4054-9D96-5C3D454C9E8C}"/>
          </ac:spMkLst>
        </pc:spChg>
      </pc:sldChg>
      <pc:sldChg chg="modSp">
        <pc:chgData name="Ann Titford" userId="122f9793-a15b-4eb1-93dc-b082b8162660" providerId="ADAL" clId="{EDF503FD-7B8D-4754-93C2-20C851D5512E}" dt="2020-04-20T14:40:02.837" v="5" actId="20577"/>
        <pc:sldMkLst>
          <pc:docMk/>
          <pc:sldMk cId="3531149898" sldId="270"/>
        </pc:sldMkLst>
        <pc:spChg chg="mod">
          <ac:chgData name="Ann Titford" userId="122f9793-a15b-4eb1-93dc-b082b8162660" providerId="ADAL" clId="{EDF503FD-7B8D-4754-93C2-20C851D5512E}" dt="2020-04-20T14:40:02.837" v="5" actId="20577"/>
          <ac:spMkLst>
            <pc:docMk/>
            <pc:sldMk cId="3531149898" sldId="270"/>
            <ac:spMk id="3" creationId="{A7196122-145C-4B3E-B150-91BBA91E58E7}"/>
          </ac:spMkLst>
        </pc:spChg>
      </pc:sldChg>
      <pc:sldChg chg="del">
        <pc:chgData name="Ann Titford" userId="122f9793-a15b-4eb1-93dc-b082b8162660" providerId="ADAL" clId="{EDF503FD-7B8D-4754-93C2-20C851D5512E}" dt="2020-04-20T15:03:17.223" v="650" actId="2696"/>
        <pc:sldMkLst>
          <pc:docMk/>
          <pc:sldMk cId="1713301661" sldId="271"/>
        </pc:sldMkLst>
      </pc:sldChg>
      <pc:sldChg chg="del">
        <pc:chgData name="Ann Titford" userId="122f9793-a15b-4eb1-93dc-b082b8162660" providerId="ADAL" clId="{EDF503FD-7B8D-4754-93C2-20C851D5512E}" dt="2020-04-20T15:02:58.582" v="649" actId="2696"/>
        <pc:sldMkLst>
          <pc:docMk/>
          <pc:sldMk cId="443808632" sldId="272"/>
        </pc:sldMkLst>
      </pc:sldChg>
      <pc:sldChg chg="modSp ord">
        <pc:chgData name="Ann Titford" userId="122f9793-a15b-4eb1-93dc-b082b8162660" providerId="ADAL" clId="{EDF503FD-7B8D-4754-93C2-20C851D5512E}" dt="2020-04-20T15:04:17.120" v="721" actId="113"/>
        <pc:sldMkLst>
          <pc:docMk/>
          <pc:sldMk cId="411698547" sldId="273"/>
        </pc:sldMkLst>
        <pc:spChg chg="mod">
          <ac:chgData name="Ann Titford" userId="122f9793-a15b-4eb1-93dc-b082b8162660" providerId="ADAL" clId="{EDF503FD-7B8D-4754-93C2-20C851D5512E}" dt="2020-04-20T15:04:17.120" v="721" actId="113"/>
          <ac:spMkLst>
            <pc:docMk/>
            <pc:sldMk cId="411698547" sldId="273"/>
            <ac:spMk id="2" creationId="{46C05A08-56AC-4309-A22F-3F305B593177}"/>
          </ac:spMkLst>
        </pc:spChg>
      </pc:sldChg>
      <pc:sldChg chg="addSp modSp add setBg">
        <pc:chgData name="Ann Titford" userId="122f9793-a15b-4eb1-93dc-b082b8162660" providerId="ADAL" clId="{EDF503FD-7B8D-4754-93C2-20C851D5512E}" dt="2020-04-20T15:12:42.596" v="837" actId="1076"/>
        <pc:sldMkLst>
          <pc:docMk/>
          <pc:sldMk cId="3980426430" sldId="274"/>
        </pc:sldMkLst>
        <pc:spChg chg="add mod">
          <ac:chgData name="Ann Titford" userId="122f9793-a15b-4eb1-93dc-b082b8162660" providerId="ADAL" clId="{EDF503FD-7B8D-4754-93C2-20C851D5512E}" dt="2020-04-20T15:12:40.491" v="836" actId="1076"/>
          <ac:spMkLst>
            <pc:docMk/>
            <pc:sldMk cId="3980426430" sldId="274"/>
            <ac:spMk id="2" creationId="{3617E90E-2CD3-4CB7-8218-36414D1B6EB6}"/>
          </ac:spMkLst>
        </pc:spChg>
        <pc:spChg chg="add mod">
          <ac:chgData name="Ann Titford" userId="122f9793-a15b-4eb1-93dc-b082b8162660" providerId="ADAL" clId="{EDF503FD-7B8D-4754-93C2-20C851D5512E}" dt="2020-04-20T15:12:37.371" v="835" actId="1076"/>
          <ac:spMkLst>
            <pc:docMk/>
            <pc:sldMk cId="3980426430" sldId="274"/>
            <ac:spMk id="3" creationId="{9DE94902-072D-43CB-8D33-D4482C244BDE}"/>
          </ac:spMkLst>
        </pc:spChg>
        <pc:picChg chg="add mod">
          <ac:chgData name="Ann Titford" userId="122f9793-a15b-4eb1-93dc-b082b8162660" providerId="ADAL" clId="{EDF503FD-7B8D-4754-93C2-20C851D5512E}" dt="2020-04-20T15:12:42.596" v="837" actId="1076"/>
          <ac:picMkLst>
            <pc:docMk/>
            <pc:sldMk cId="3980426430" sldId="274"/>
            <ac:picMk id="1026" creationId="{8CFA2DD1-98B2-488D-BB33-EC124F845FBA}"/>
          </ac:picMkLst>
        </pc:picChg>
      </pc:sldChg>
      <pc:sldChg chg="addSp modSp add setBg">
        <pc:chgData name="Ann Titford" userId="122f9793-a15b-4eb1-93dc-b082b8162660" providerId="ADAL" clId="{EDF503FD-7B8D-4754-93C2-20C851D5512E}" dt="2020-04-20T15:07:12.939" v="723" actId="1076"/>
        <pc:sldMkLst>
          <pc:docMk/>
          <pc:sldMk cId="3111422666" sldId="275"/>
        </pc:sldMkLst>
        <pc:spChg chg="add mod">
          <ac:chgData name="Ann Titford" userId="122f9793-a15b-4eb1-93dc-b082b8162660" providerId="ADAL" clId="{EDF503FD-7B8D-4754-93C2-20C851D5512E}" dt="2020-04-20T15:00:19.932" v="605" actId="1076"/>
          <ac:spMkLst>
            <pc:docMk/>
            <pc:sldMk cId="3111422666" sldId="275"/>
            <ac:spMk id="2" creationId="{07A42EF8-1B6F-413F-ACBF-493BC54FE90F}"/>
          </ac:spMkLst>
        </pc:spChg>
        <pc:spChg chg="add mod">
          <ac:chgData name="Ann Titford" userId="122f9793-a15b-4eb1-93dc-b082b8162660" providerId="ADAL" clId="{EDF503FD-7B8D-4754-93C2-20C851D5512E}" dt="2020-04-20T14:58:02.141" v="598" actId="20577"/>
          <ac:spMkLst>
            <pc:docMk/>
            <pc:sldMk cId="3111422666" sldId="275"/>
            <ac:spMk id="3" creationId="{1F632FC4-47C7-4406-8F69-4A57FCC485AF}"/>
          </ac:spMkLst>
        </pc:spChg>
        <pc:spChg chg="add mod">
          <ac:chgData name="Ann Titford" userId="122f9793-a15b-4eb1-93dc-b082b8162660" providerId="ADAL" clId="{EDF503FD-7B8D-4754-93C2-20C851D5512E}" dt="2020-04-20T15:07:10.748" v="722" actId="1076"/>
          <ac:spMkLst>
            <pc:docMk/>
            <pc:sldMk cId="3111422666" sldId="275"/>
            <ac:spMk id="4" creationId="{BAAD822B-5879-43DC-8111-E5C538A90296}"/>
          </ac:spMkLst>
        </pc:spChg>
        <pc:picChg chg="add mod">
          <ac:chgData name="Ann Titford" userId="122f9793-a15b-4eb1-93dc-b082b8162660" providerId="ADAL" clId="{EDF503FD-7B8D-4754-93C2-20C851D5512E}" dt="2020-04-20T15:07:12.939" v="723" actId="1076"/>
          <ac:picMkLst>
            <pc:docMk/>
            <pc:sldMk cId="3111422666" sldId="275"/>
            <ac:picMk id="2050" creationId="{829B1862-746B-479B-86FB-4061B78D04D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cZ6jv0C2I-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stockphoto.com/ca/vector/music-player-piano-flute-gm817311006-13223075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sglOT1J80Ss" TargetMode="External"/><Relationship Id="rId4" Type="http://schemas.openxmlformats.org/officeDocument/2006/relationships/hyperlink" Target="https://feltmagnet.com/crafts/Make-Your-Own-Instrument---Pan-Pip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jupitermusic.com/international/products/woodwinds/flute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OWT4VlGm_N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FmsKQRON3zY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rtoonstock.com/directory/f/flute_player.as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utes4sale.com/products/haynes-p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w9TQS1Ejed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I7_ABj5Z2Jw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lunchboxaudio.com/skb-cases-b-foot-flute-case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J212cbf8esw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s://www.youtube.com/watch?v=pt480pC37DQ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QqIPJZ70khc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www.youtube.com/watch?v=CmwXjj1B4UE" TargetMode="Externa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196122-145C-4B3E-B150-91BBA91E58E7}"/>
              </a:ext>
            </a:extLst>
          </p:cNvPr>
          <p:cNvSpPr txBox="1"/>
          <p:nvPr/>
        </p:nvSpPr>
        <p:spPr>
          <a:xfrm>
            <a:off x="152402" y="109268"/>
            <a:ext cx="1187282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/>
              <a:t>Music Education</a:t>
            </a:r>
            <a:endParaRPr lang="en-US" sz="4000" dirty="0">
              <a:cs typeface="Calibri" panose="020F0502020204030204"/>
            </a:endParaRPr>
          </a:p>
          <a:p>
            <a:pPr algn="ctr"/>
            <a:r>
              <a:rPr lang="en-US" sz="6000" b="1" dirty="0"/>
              <a:t>Instruments of the Orchestra</a:t>
            </a:r>
          </a:p>
          <a:p>
            <a:pPr algn="ctr"/>
            <a:r>
              <a:rPr lang="en-US" sz="2800" b="1" dirty="0">
                <a:cs typeface="Calibri" panose="020F0502020204030204"/>
              </a:rPr>
              <a:t>Lesson 3 : Grades K-2</a:t>
            </a:r>
            <a:endParaRPr lang="en-US" sz="6000" b="1" dirty="0">
              <a:cs typeface="Calibri" panose="020F0502020204030204"/>
            </a:endParaRPr>
          </a:p>
        </p:txBody>
      </p:sp>
      <p:pic>
        <p:nvPicPr>
          <p:cNvPr id="6" name="Picture 6" descr="A close up of a clock&#10;&#10;Description generated with high confidence">
            <a:extLst>
              <a:ext uri="{FF2B5EF4-FFF2-40B4-BE49-F238E27FC236}">
                <a16:creationId xmlns:a16="http://schemas.microsoft.com/office/drawing/2014/main" xmlns="" id="{DA9F1E8C-B356-4FD1-873E-364974D9C7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2740" y="2315446"/>
            <a:ext cx="8249727" cy="44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114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C05A08-56AC-4309-A22F-3F305B593177}"/>
              </a:ext>
            </a:extLst>
          </p:cNvPr>
          <p:cNvSpPr txBox="1"/>
          <p:nvPr/>
        </p:nvSpPr>
        <p:spPr>
          <a:xfrm>
            <a:off x="1189947" y="643402"/>
            <a:ext cx="95390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Listen to the songs in this video.</a:t>
            </a:r>
          </a:p>
          <a:p>
            <a:pPr algn="ctr"/>
            <a:r>
              <a:rPr lang="en-US" sz="3200" b="1" dirty="0"/>
              <a:t>Which ones have you heard before?</a:t>
            </a:r>
          </a:p>
          <a:p>
            <a:pPr algn="ctr"/>
            <a:r>
              <a:rPr lang="en-US" sz="2400" b="1" u="sng" dirty="0">
                <a:hlinkClick r:id="rId2"/>
              </a:rPr>
              <a:t>https://www.youtube.com/watch?v=cZ6jv0C2I-4</a:t>
            </a:r>
            <a:r>
              <a:rPr lang="en-US" sz="2400" b="1" dirty="0"/>
              <a:t> </a:t>
            </a:r>
          </a:p>
        </p:txBody>
      </p:sp>
      <p:pic>
        <p:nvPicPr>
          <p:cNvPr id="9218" name="Picture 2" descr="Music Player Piano Flute Stock Illustration - Download Image Now ...">
            <a:extLst>
              <a:ext uri="{FF2B5EF4-FFF2-40B4-BE49-F238E27FC236}">
                <a16:creationId xmlns:a16="http://schemas.microsoft.com/office/drawing/2014/main" xmlns="" id="{CAC038F9-7B41-40A8-AF46-BE0028AF9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998" y="2748976"/>
            <a:ext cx="5246443" cy="374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A74B59-C442-4877-96D7-333A0E1DEB68}"/>
              </a:ext>
            </a:extLst>
          </p:cNvPr>
          <p:cNvSpPr txBox="1"/>
          <p:nvPr/>
        </p:nvSpPr>
        <p:spPr>
          <a:xfrm>
            <a:off x="8469441" y="5832020"/>
            <a:ext cx="361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 thanks, this pic is from:  </a:t>
            </a:r>
            <a:r>
              <a:rPr lang="en-US" sz="1200" dirty="0">
                <a:hlinkClick r:id="rId4"/>
              </a:rPr>
              <a:t>https://www.istockphoto.com/ca/vector/music-player-piano-flute-gm817311006-132230759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41169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E90F63-A497-47E2-9759-EC90A03F9EF9}"/>
              </a:ext>
            </a:extLst>
          </p:cNvPr>
          <p:cNvSpPr txBox="1"/>
          <p:nvPr/>
        </p:nvSpPr>
        <p:spPr>
          <a:xfrm>
            <a:off x="2758265" y="116525"/>
            <a:ext cx="667546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>
                <a:latin typeface="Arial"/>
                <a:cs typeface="Arial"/>
              </a:rPr>
              <a:t>Make a Pan Flute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3FBB820-C716-4410-A892-0E34EF497B4C}"/>
              </a:ext>
            </a:extLst>
          </p:cNvPr>
          <p:cNvSpPr txBox="1"/>
          <p:nvPr/>
        </p:nvSpPr>
        <p:spPr>
          <a:xfrm>
            <a:off x="366061" y="1308714"/>
            <a:ext cx="111683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8196" name="Picture 4" descr="How to build a pan flute out of drinking straws - YouTube">
            <a:extLst>
              <a:ext uri="{FF2B5EF4-FFF2-40B4-BE49-F238E27FC236}">
                <a16:creationId xmlns:a16="http://schemas.microsoft.com/office/drawing/2014/main" xmlns="" id="{36723D16-2365-4D0E-8C3E-8C536BD25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4017" y="3106762"/>
            <a:ext cx="4622805" cy="258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Make Your Own Instrument - Pan Pipes | FeltMagnet">
            <a:extLst>
              <a:ext uri="{FF2B5EF4-FFF2-40B4-BE49-F238E27FC236}">
                <a16:creationId xmlns:a16="http://schemas.microsoft.com/office/drawing/2014/main" xmlns="" id="{3FCF5626-B707-44F5-A003-764FA90FB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148" y="2509042"/>
            <a:ext cx="2374797" cy="358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169F9F3-3C0B-41B5-8344-25E43DDD7ECC}"/>
              </a:ext>
            </a:extLst>
          </p:cNvPr>
          <p:cNvSpPr txBox="1"/>
          <p:nvPr/>
        </p:nvSpPr>
        <p:spPr>
          <a:xfrm>
            <a:off x="896148" y="6095144"/>
            <a:ext cx="258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 thanks, this pic is from:  </a:t>
            </a:r>
            <a:r>
              <a:rPr lang="en-US" sz="1200" dirty="0">
                <a:hlinkClick r:id="rId4"/>
              </a:rPr>
              <a:t>https://feltmagnet.com/crafts/Make-Your-Own-Instrument---Pan-Pipes</a:t>
            </a: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860CCC-0275-423B-B232-916509C0FB25}"/>
              </a:ext>
            </a:extLst>
          </p:cNvPr>
          <p:cNvSpPr txBox="1"/>
          <p:nvPr/>
        </p:nvSpPr>
        <p:spPr>
          <a:xfrm>
            <a:off x="102072" y="1132188"/>
            <a:ext cx="4456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pan flute is an instrument that has origins in ancient cultures.  It is also a traditional instrument played by Indigenous people of Peru, a country in South America.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B7C5E8-24F9-4035-BE95-AB8B4BC8EF99}"/>
              </a:ext>
            </a:extLst>
          </p:cNvPr>
          <p:cNvSpPr txBox="1"/>
          <p:nvPr/>
        </p:nvSpPr>
        <p:spPr>
          <a:xfrm>
            <a:off x="6039331" y="1083576"/>
            <a:ext cx="48674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make a pan flute out of straws.  Watch this video to see how to make one, and start playing! (You will need an adult to help you because a small flame is used to make this instrument.)</a:t>
            </a:r>
          </a:p>
          <a:p>
            <a:endParaRPr lang="en-US" dirty="0"/>
          </a:p>
          <a:p>
            <a:r>
              <a:rPr lang="en-US" dirty="0">
                <a:hlinkClick r:id="rId5"/>
              </a:rPr>
              <a:t>https://www.youtube.com/watch?v=sglOT1J80Ss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21C699E-D3D4-4664-964C-A16CCB1A618C}"/>
              </a:ext>
            </a:extLst>
          </p:cNvPr>
          <p:cNvSpPr txBox="1"/>
          <p:nvPr/>
        </p:nvSpPr>
        <p:spPr>
          <a:xfrm>
            <a:off x="6109254" y="5872059"/>
            <a:ext cx="486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will need: 8+ plastic drinking straws, scissors, plyers, tape and a lighter.</a:t>
            </a:r>
          </a:p>
        </p:txBody>
      </p:sp>
    </p:spTree>
    <p:extLst>
      <p:ext uri="{BB962C8B-B14F-4D97-AF65-F5344CB8AC3E}">
        <p14:creationId xmlns:p14="http://schemas.microsoft.com/office/powerpoint/2010/main" xmlns="" val="4237174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302C3A-EECC-447B-9255-83CD72693AFA}"/>
              </a:ext>
            </a:extLst>
          </p:cNvPr>
          <p:cNvSpPr txBox="1"/>
          <p:nvPr/>
        </p:nvSpPr>
        <p:spPr>
          <a:xfrm>
            <a:off x="4838106" y="106956"/>
            <a:ext cx="215947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>
                <a:latin typeface="Arial"/>
                <a:cs typeface="Arial"/>
              </a:rPr>
              <a:t>Flute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DF98A3-C200-4D5A-9410-FBB3278A3326}"/>
              </a:ext>
            </a:extLst>
          </p:cNvPr>
          <p:cNvSpPr txBox="1"/>
          <p:nvPr/>
        </p:nvSpPr>
        <p:spPr>
          <a:xfrm>
            <a:off x="8029966" y="2508281"/>
            <a:ext cx="464615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The flute can have a very high pitched sound, as well as low pitched sounds.</a:t>
            </a:r>
          </a:p>
        </p:txBody>
      </p:sp>
      <p:pic>
        <p:nvPicPr>
          <p:cNvPr id="11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xmlns="" id="{CB1DD7C2-6A00-403E-A7EA-58BF65AFA8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784" y="1122619"/>
            <a:ext cx="2487781" cy="1842957"/>
          </a:xfrm>
          <a:prstGeom prst="rect">
            <a:avLst/>
          </a:prstGeom>
        </p:spPr>
      </p:pic>
      <p:pic>
        <p:nvPicPr>
          <p:cNvPr id="7" name="Picture 6" descr="Make Your Own Instrument - Pan Pipes | FeltMagnet">
            <a:extLst>
              <a:ext uri="{FF2B5EF4-FFF2-40B4-BE49-F238E27FC236}">
                <a16:creationId xmlns:a16="http://schemas.microsoft.com/office/drawing/2014/main" xmlns="" id="{97E508EB-51A5-44B8-8A17-E3FA83A3D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4127" y="3794223"/>
            <a:ext cx="1398914" cy="211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appy - Pharrell Williams Flute Cover - YouTube">
            <a:extLst>
              <a:ext uri="{FF2B5EF4-FFF2-40B4-BE49-F238E27FC236}">
                <a16:creationId xmlns:a16="http://schemas.microsoft.com/office/drawing/2014/main" xmlns="" id="{0B2675C0-057F-42CC-B7AE-76E39107F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784" y="4381483"/>
            <a:ext cx="1978846" cy="110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CAA0E5-21E4-4422-9BE2-8AD5F2866338}"/>
              </a:ext>
            </a:extLst>
          </p:cNvPr>
          <p:cNvSpPr txBox="1"/>
          <p:nvPr/>
        </p:nvSpPr>
        <p:spPr>
          <a:xfrm>
            <a:off x="270474" y="3128372"/>
            <a:ext cx="296740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In an orchestra, a flute is a member of the woodwind family.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7FAC84-1BD1-4420-880A-285BA7F2AECA}"/>
              </a:ext>
            </a:extLst>
          </p:cNvPr>
          <p:cNvSpPr txBox="1"/>
          <p:nvPr/>
        </p:nvSpPr>
        <p:spPr>
          <a:xfrm>
            <a:off x="7757935" y="5994342"/>
            <a:ext cx="491818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A pan </a:t>
            </a:r>
            <a:r>
              <a:rPr lang="en-US" sz="2000" b="1" dirty="0"/>
              <a:t>flute is a traditional instrument.</a:t>
            </a:r>
          </a:p>
        </p:txBody>
      </p:sp>
      <p:pic>
        <p:nvPicPr>
          <p:cNvPr id="12" name="Picture 4" descr="Jupiter Music - FLUTES">
            <a:extLst>
              <a:ext uri="{FF2B5EF4-FFF2-40B4-BE49-F238E27FC236}">
                <a16:creationId xmlns:a16="http://schemas.microsoft.com/office/drawing/2014/main" xmlns="" id="{9A3D89D8-8587-4AFD-81D1-95C75B21D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4448" y="969481"/>
            <a:ext cx="3771901" cy="13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17D753-BA51-4642-A54C-42C2F9335247}"/>
              </a:ext>
            </a:extLst>
          </p:cNvPr>
          <p:cNvSpPr txBox="1"/>
          <p:nvPr/>
        </p:nvSpPr>
        <p:spPr>
          <a:xfrm>
            <a:off x="270475" y="5532678"/>
            <a:ext cx="353702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There are many kinds of flutes. A transverse flute is played in  an orchestra.</a:t>
            </a:r>
          </a:p>
        </p:txBody>
      </p:sp>
      <p:pic>
        <p:nvPicPr>
          <p:cNvPr id="14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xmlns="" id="{0D6EDB66-C7C1-4A2A-A4CC-9A6BB97E4D0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28772" y="2450995"/>
            <a:ext cx="4376140" cy="23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6953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499EA8-9683-4B3D-BB7E-F3ADC5FF69BA}"/>
              </a:ext>
            </a:extLst>
          </p:cNvPr>
          <p:cNvSpPr txBox="1"/>
          <p:nvPr/>
        </p:nvSpPr>
        <p:spPr>
          <a:xfrm>
            <a:off x="1014143" y="209011"/>
            <a:ext cx="1083765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2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xmlns="" id="{3583EA7F-E3DC-4E48-BEE4-8725ABA291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5722" y="1860648"/>
            <a:ext cx="9313650" cy="4919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37D6B6-1228-41D2-8C2D-1CC65703714B}"/>
              </a:ext>
            </a:extLst>
          </p:cNvPr>
          <p:cNvSpPr txBox="1"/>
          <p:nvPr/>
        </p:nvSpPr>
        <p:spPr>
          <a:xfrm>
            <a:off x="842513" y="540589"/>
            <a:ext cx="996063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/>
              <a:t>Listen to music.   Dance to music.  Play music. </a:t>
            </a:r>
            <a:endParaRPr lang="en-US">
              <a:cs typeface="Calibri" panose="020F0502020204030204"/>
            </a:endParaRPr>
          </a:p>
          <a:p>
            <a:pPr algn="ctr"/>
            <a:r>
              <a:rPr lang="en-US" sz="3600" b="1"/>
              <a:t>Until </a:t>
            </a:r>
            <a:r>
              <a:rPr lang="en-US" sz="3600" b="1" dirty="0"/>
              <a:t>next time …....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05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xmlns="" id="{74B44933-25EC-4D37-B444-90F37865C8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7231" y="999540"/>
            <a:ext cx="5144218" cy="51752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46290-A323-480D-A847-08C7842E9244}"/>
              </a:ext>
            </a:extLst>
          </p:cNvPr>
          <p:cNvSpPr txBox="1"/>
          <p:nvPr/>
        </p:nvSpPr>
        <p:spPr>
          <a:xfrm>
            <a:off x="2093345" y="209910"/>
            <a:ext cx="936978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 Review of  Lesson 2  :  Woodwind Family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7F1102-E3E2-4054-9D96-5C3D454C9E8C}"/>
              </a:ext>
            </a:extLst>
          </p:cNvPr>
          <p:cNvSpPr txBox="1"/>
          <p:nvPr/>
        </p:nvSpPr>
        <p:spPr>
          <a:xfrm>
            <a:off x="462951" y="1362325"/>
            <a:ext cx="5633049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What are names of some instruments in the Woodwind Family?</a:t>
            </a: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To make a sound, you blow into a woodwind instrument.  How are the different notes made?</a:t>
            </a:r>
          </a:p>
          <a:p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36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FC20CA-58CB-43BA-9DD0-F3207C57CC38}"/>
              </a:ext>
            </a:extLst>
          </p:cNvPr>
          <p:cNvSpPr txBox="1"/>
          <p:nvPr/>
        </p:nvSpPr>
        <p:spPr>
          <a:xfrm>
            <a:off x="3574211" y="324928"/>
            <a:ext cx="515859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Instruments of </a:t>
            </a:r>
            <a:r>
              <a:rPr lang="en-US" sz="2800" b="1">
                <a:latin typeface="Arial"/>
                <a:cs typeface="Arial"/>
              </a:rPr>
              <a:t>the Orchestra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7B92DE-54F6-47E9-A27C-376057655748}"/>
              </a:ext>
            </a:extLst>
          </p:cNvPr>
          <p:cNvSpPr txBox="1"/>
          <p:nvPr/>
        </p:nvSpPr>
        <p:spPr>
          <a:xfrm>
            <a:off x="2566900" y="1287314"/>
            <a:ext cx="73008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Lesson 3: Flute</a:t>
            </a:r>
            <a:endParaRPr lang="en-US" sz="400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xmlns="" id="{A83E0953-2556-497E-8E3E-28E43FBFD8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7230" y="2197242"/>
            <a:ext cx="6006860" cy="446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5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0FEBD0-BB73-4AD0-9FB1-FCDEC3249140}"/>
              </a:ext>
            </a:extLst>
          </p:cNvPr>
          <p:cNvSpPr txBox="1"/>
          <p:nvPr/>
        </p:nvSpPr>
        <p:spPr>
          <a:xfrm>
            <a:off x="5156510" y="110354"/>
            <a:ext cx="147461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Arial"/>
                <a:cs typeface="Aparajita"/>
              </a:rPr>
              <a:t>Flute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84D3796-8780-481E-8CB5-87A8F79B1A3D}"/>
              </a:ext>
            </a:extLst>
          </p:cNvPr>
          <p:cNvSpPr txBox="1"/>
          <p:nvPr/>
        </p:nvSpPr>
        <p:spPr>
          <a:xfrm>
            <a:off x="695739" y="919939"/>
            <a:ext cx="1080052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This week you will learn to identify the sound of a flute being played, and how to make a pan flute.</a:t>
            </a:r>
          </a:p>
        </p:txBody>
      </p:sp>
      <p:pic>
        <p:nvPicPr>
          <p:cNvPr id="1028" name="Picture 4" descr="Jupiter Music - FLUTES">
            <a:extLst>
              <a:ext uri="{FF2B5EF4-FFF2-40B4-BE49-F238E27FC236}">
                <a16:creationId xmlns:a16="http://schemas.microsoft.com/office/drawing/2014/main" xmlns="" id="{5755655B-0409-479E-ACDD-4D0EE219D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8201" y="2519195"/>
            <a:ext cx="9310954" cy="341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F0F6D51-CC38-45B9-8CE4-749768F84ADA}"/>
              </a:ext>
            </a:extLst>
          </p:cNvPr>
          <p:cNvSpPr txBox="1"/>
          <p:nvPr/>
        </p:nvSpPr>
        <p:spPr>
          <a:xfrm>
            <a:off x="1368201" y="6141943"/>
            <a:ext cx="452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 thanks, this pic comes from: </a:t>
            </a:r>
            <a:r>
              <a:rPr lang="en-US" sz="1200" dirty="0">
                <a:hlinkClick r:id="rId3"/>
              </a:rPr>
              <a:t>http://jupitermusic.com/international/products/woodwinds/flutes/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77645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617E90E-2CD3-4CB7-8218-36414D1B6EB6}"/>
              </a:ext>
            </a:extLst>
          </p:cNvPr>
          <p:cNvSpPr/>
          <p:nvPr/>
        </p:nvSpPr>
        <p:spPr>
          <a:xfrm>
            <a:off x="2785662" y="2437633"/>
            <a:ext cx="6984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hlinkClick r:id="rId2"/>
              </a:rPr>
              <a:t>https://www.youtube.com/watch?v=OWT4VlGm_N8</a:t>
            </a: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E94902-072D-43CB-8D33-D4482C244BDE}"/>
              </a:ext>
            </a:extLst>
          </p:cNvPr>
          <p:cNvSpPr txBox="1"/>
          <p:nvPr/>
        </p:nvSpPr>
        <p:spPr>
          <a:xfrm>
            <a:off x="1066799" y="299803"/>
            <a:ext cx="1005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What does a flute sound like?</a:t>
            </a:r>
          </a:p>
          <a:p>
            <a:pPr algn="ctr"/>
            <a:r>
              <a:rPr lang="en-US" sz="4000" b="1" dirty="0"/>
              <a:t>How do you play a flute?</a:t>
            </a:r>
          </a:p>
          <a:p>
            <a:pPr algn="ctr"/>
            <a:r>
              <a:rPr lang="en-US" sz="4000" b="1" dirty="0"/>
              <a:t>To find out, watch Jenny’s Juke Box Jam video.</a:t>
            </a:r>
          </a:p>
        </p:txBody>
      </p:sp>
      <p:pic>
        <p:nvPicPr>
          <p:cNvPr id="1026" name="Picture 2" descr="Welcome To Jenny's Jukebox Jam! 🎸 - YouTube">
            <a:extLst>
              <a:ext uri="{FF2B5EF4-FFF2-40B4-BE49-F238E27FC236}">
                <a16:creationId xmlns:a16="http://schemas.microsoft.com/office/drawing/2014/main" xmlns="" id="{8CFA2DD1-98B2-488D-BB33-EC124F845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2084" y="3098136"/>
            <a:ext cx="5847829" cy="328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042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7A42EF8-1B6F-413F-ACBF-493BC54FE90F}"/>
              </a:ext>
            </a:extLst>
          </p:cNvPr>
          <p:cNvSpPr/>
          <p:nvPr/>
        </p:nvSpPr>
        <p:spPr>
          <a:xfrm>
            <a:off x="2100963" y="1701581"/>
            <a:ext cx="7990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hlinkClick r:id="rId2"/>
              </a:rPr>
              <a:t>https://www.youtube.com/watch?v=FmsKQRON3zY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632FC4-47C7-4406-8F69-4A57FCC485AF}"/>
              </a:ext>
            </a:extLst>
          </p:cNvPr>
          <p:cNvSpPr txBox="1"/>
          <p:nvPr/>
        </p:nvSpPr>
        <p:spPr>
          <a:xfrm>
            <a:off x="0" y="299803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Learn more about the flute.</a:t>
            </a:r>
          </a:p>
          <a:p>
            <a:pPr algn="ctr"/>
            <a:r>
              <a:rPr lang="en-US" sz="4000" b="1" dirty="0"/>
              <a:t>Pretend to play a flute along with this video!</a:t>
            </a:r>
          </a:p>
        </p:txBody>
      </p:sp>
      <p:pic>
        <p:nvPicPr>
          <p:cNvPr id="2050" name="Picture 2" descr="Flute Player Cartoons and Comics - funny pictures from CartoonStock">
            <a:extLst>
              <a:ext uri="{FF2B5EF4-FFF2-40B4-BE49-F238E27FC236}">
                <a16:creationId xmlns:a16="http://schemas.microsoft.com/office/drawing/2014/main" xmlns="" id="{829B1862-746B-479B-86FB-4061B78D0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2511" y="2539618"/>
            <a:ext cx="3744230" cy="385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AD822B-5879-43DC-8111-E5C538A90296}"/>
              </a:ext>
            </a:extLst>
          </p:cNvPr>
          <p:cNvSpPr txBox="1"/>
          <p:nvPr/>
        </p:nvSpPr>
        <p:spPr>
          <a:xfrm>
            <a:off x="3693419" y="6396335"/>
            <a:ext cx="3942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 thanks, this pic is from:  </a:t>
            </a:r>
            <a:r>
              <a:rPr lang="en-US" sz="1200" dirty="0">
                <a:hlinkClick r:id="rId4"/>
              </a:rPr>
              <a:t>https://www.cartoonstock.com/directory/f/flute_player.asp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11142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469051-6764-4248-B0DC-C1C756131036}"/>
              </a:ext>
            </a:extLst>
          </p:cNvPr>
          <p:cNvSpPr txBox="1"/>
          <p:nvPr/>
        </p:nvSpPr>
        <p:spPr>
          <a:xfrm>
            <a:off x="7052634" y="327905"/>
            <a:ext cx="4741652" cy="569386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Arial"/>
                <a:cs typeface="Arial"/>
              </a:rPr>
              <a:t>There are 3 parts to the flute.</a:t>
            </a:r>
          </a:p>
          <a:p>
            <a:endParaRPr lang="en-US" sz="2800" b="1" dirty="0">
              <a:latin typeface="Arial"/>
              <a:cs typeface="Arial"/>
            </a:endParaRPr>
          </a:p>
          <a:p>
            <a:r>
              <a:rPr lang="en-US" sz="2800" b="1" dirty="0">
                <a:latin typeface="Arial"/>
                <a:cs typeface="Arial"/>
              </a:rPr>
              <a:t>From this picture, take a guess by pointing to each part:</a:t>
            </a:r>
          </a:p>
          <a:p>
            <a:endParaRPr lang="en-US" sz="2800" b="1" dirty="0">
              <a:latin typeface="Arial"/>
              <a:cs typeface="Arial"/>
            </a:endParaRPr>
          </a:p>
          <a:p>
            <a:r>
              <a:rPr lang="en-US" sz="2800" b="1" dirty="0">
                <a:latin typeface="Arial"/>
                <a:cs typeface="Arial"/>
              </a:rPr>
              <a:t>Head joint</a:t>
            </a:r>
          </a:p>
          <a:p>
            <a:endParaRPr lang="en-US" sz="2800" b="1" dirty="0">
              <a:latin typeface="Arial"/>
              <a:cs typeface="Arial"/>
            </a:endParaRPr>
          </a:p>
          <a:p>
            <a:r>
              <a:rPr lang="en-US" sz="2800" b="1" dirty="0">
                <a:latin typeface="Arial"/>
                <a:cs typeface="Arial"/>
              </a:rPr>
              <a:t>Body</a:t>
            </a:r>
          </a:p>
          <a:p>
            <a:endParaRPr lang="en-US" sz="2800" b="1" dirty="0">
              <a:latin typeface="Arial"/>
              <a:cs typeface="Arial"/>
            </a:endParaRPr>
          </a:p>
          <a:p>
            <a:r>
              <a:rPr lang="en-US" sz="2800" b="1" dirty="0">
                <a:latin typeface="Arial"/>
                <a:cs typeface="Arial"/>
              </a:rPr>
              <a:t>Foot Joint</a:t>
            </a:r>
          </a:p>
          <a:p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4" name="Picture 2" descr="William S. Haynes Handmade Custom Flute in Platinum (New) – Flute ...">
            <a:extLst>
              <a:ext uri="{FF2B5EF4-FFF2-40B4-BE49-F238E27FC236}">
                <a16:creationId xmlns:a16="http://schemas.microsoft.com/office/drawing/2014/main" xmlns="" id="{3A5E34D7-0ED9-4DD1-AA9F-60703C95D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26" y="0"/>
            <a:ext cx="5709086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5E6907-DC85-491A-BB1A-C30727DC1F55}"/>
              </a:ext>
            </a:extLst>
          </p:cNvPr>
          <p:cNvSpPr txBox="1"/>
          <p:nvPr/>
        </p:nvSpPr>
        <p:spPr>
          <a:xfrm>
            <a:off x="159026" y="6596390"/>
            <a:ext cx="5155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With thanks, this pic comes from: </a:t>
            </a:r>
            <a:r>
              <a:rPr lang="en-US" sz="1100" dirty="0">
                <a:hlinkClick r:id="rId3"/>
              </a:rPr>
              <a:t>https://www.flutes4sale.com/products/haynes-pt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1950879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9C06D7-D83E-480E-88C6-A38F3A73858F}"/>
              </a:ext>
            </a:extLst>
          </p:cNvPr>
          <p:cNvSpPr txBox="1"/>
          <p:nvPr/>
        </p:nvSpPr>
        <p:spPr>
          <a:xfrm>
            <a:off x="518837" y="107667"/>
            <a:ext cx="1065074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How do you play a flute?</a:t>
            </a:r>
          </a:p>
          <a:p>
            <a:pPr algn="ctr"/>
            <a:endParaRPr lang="en-US" sz="2400" b="1" dirty="0">
              <a:latin typeface="Arial"/>
              <a:cs typeface="Arial"/>
            </a:endParaRPr>
          </a:p>
          <a:p>
            <a:pPr algn="ctr"/>
            <a:r>
              <a:rPr lang="en-US" sz="2400" b="1" dirty="0">
                <a:latin typeface="Arial"/>
                <a:cs typeface="Arial"/>
              </a:rPr>
              <a:t>Check out these videos to learn about the flute.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728AC8-DCEA-414E-8ECF-5C45BD72D7D9}"/>
              </a:ext>
            </a:extLst>
          </p:cNvPr>
          <p:cNvSpPr txBox="1"/>
          <p:nvPr/>
        </p:nvSpPr>
        <p:spPr>
          <a:xfrm>
            <a:off x="265044" y="1929552"/>
            <a:ext cx="6639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Opening the case and naming the parts.</a:t>
            </a:r>
          </a:p>
          <a:p>
            <a:r>
              <a:rPr lang="en-US" sz="2400" dirty="0">
                <a:hlinkClick r:id="rId2"/>
              </a:rPr>
              <a:t>https://www.youtube.com/watch?v=w9TQS1Ejedo</a:t>
            </a:r>
            <a:endParaRPr lang="en-US" sz="2400" dirty="0"/>
          </a:p>
        </p:txBody>
      </p:sp>
      <p:pic>
        <p:nvPicPr>
          <p:cNvPr id="2050" name="Picture 2" descr="SKB Cases B-Foot Flute Case">
            <a:extLst>
              <a:ext uri="{FF2B5EF4-FFF2-40B4-BE49-F238E27FC236}">
                <a16:creationId xmlns:a16="http://schemas.microsoft.com/office/drawing/2014/main" xmlns="" id="{09270686-720E-49F1-A617-C64517CE7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6991" y="1465726"/>
            <a:ext cx="3611612" cy="22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D7B5F6-78FD-4B73-94C8-D0F072BE51D4}"/>
              </a:ext>
            </a:extLst>
          </p:cNvPr>
          <p:cNvSpPr txBox="1"/>
          <p:nvPr/>
        </p:nvSpPr>
        <p:spPr>
          <a:xfrm>
            <a:off x="7056991" y="3737114"/>
            <a:ext cx="407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 thanks, this pic comes from: </a:t>
            </a:r>
            <a:r>
              <a:rPr lang="en-US" sz="1200" dirty="0">
                <a:hlinkClick r:id="rId4"/>
              </a:rPr>
              <a:t>https://www.lunchboxaudio.com/skb-cases-b-foot-flute-case/</a:t>
            </a:r>
            <a:endParaRPr lang="en-US" sz="1200" dirty="0"/>
          </a:p>
        </p:txBody>
      </p:sp>
      <p:pic>
        <p:nvPicPr>
          <p:cNvPr id="2052" name="Picture 4" descr="Beginner Flute Lesson 2 - How to Make a Sound! (embouchure, band ...">
            <a:extLst>
              <a:ext uri="{FF2B5EF4-FFF2-40B4-BE49-F238E27FC236}">
                <a16:creationId xmlns:a16="http://schemas.microsoft.com/office/drawing/2014/main" xmlns="" id="{36B5F96E-AC31-4052-98CF-41A801B00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6991" y="4319366"/>
            <a:ext cx="3611612" cy="203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303B8FA-E7A8-42B3-A365-707C76432D61}"/>
              </a:ext>
            </a:extLst>
          </p:cNvPr>
          <p:cNvSpPr txBox="1"/>
          <p:nvPr/>
        </p:nvSpPr>
        <p:spPr>
          <a:xfrm>
            <a:off x="159028" y="4504135"/>
            <a:ext cx="6493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to make a sound from the head joint.</a:t>
            </a:r>
          </a:p>
          <a:p>
            <a:r>
              <a:rPr lang="en-US" sz="2400" dirty="0">
                <a:hlinkClick r:id="rId6"/>
              </a:rPr>
              <a:t>https://www.youtube.com/watch?v=I7_ABj5Z2Jw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207372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7E3778-DB06-40F1-B822-4C9D587D2C8B}"/>
              </a:ext>
            </a:extLst>
          </p:cNvPr>
          <p:cNvSpPr txBox="1"/>
          <p:nvPr/>
        </p:nvSpPr>
        <p:spPr>
          <a:xfrm>
            <a:off x="1696279" y="184410"/>
            <a:ext cx="922738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Can you identify the songs in these videos?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F6A698B-0EDD-486C-9D18-495C327105A4}"/>
              </a:ext>
            </a:extLst>
          </p:cNvPr>
          <p:cNvSpPr/>
          <p:nvPr/>
        </p:nvSpPr>
        <p:spPr>
          <a:xfrm>
            <a:off x="421655" y="1561308"/>
            <a:ext cx="498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https://www.youtube.com/watch?v=pt480pC37DQ</a:t>
            </a:r>
            <a:endParaRPr lang="en-US" dirty="0"/>
          </a:p>
        </p:txBody>
      </p:sp>
      <p:pic>
        <p:nvPicPr>
          <p:cNvPr id="6146" name="Picture 2" descr="9-year-old plays Flight of the Bumblebee at 210bpm without ...">
            <a:extLst>
              <a:ext uri="{FF2B5EF4-FFF2-40B4-BE49-F238E27FC236}">
                <a16:creationId xmlns:a16="http://schemas.microsoft.com/office/drawing/2014/main" xmlns="" id="{A6881D62-E125-4991-9C20-D9185B98D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03255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65FE7D9-FCAE-4448-9738-0377083C5CDE}"/>
              </a:ext>
            </a:extLst>
          </p:cNvPr>
          <p:cNvSpPr/>
          <p:nvPr/>
        </p:nvSpPr>
        <p:spPr>
          <a:xfrm>
            <a:off x="6309973" y="1561308"/>
            <a:ext cx="4980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https://www.youtube.com/watch?v=CmwXjj1B4UE</a:t>
            </a:r>
            <a:endParaRPr lang="en-US" dirty="0"/>
          </a:p>
        </p:txBody>
      </p:sp>
      <p:pic>
        <p:nvPicPr>
          <p:cNvPr id="6148" name="Picture 4" descr="Scarborough Fair flute by Emma He (9 yr old) - YouTube">
            <a:extLst>
              <a:ext uri="{FF2B5EF4-FFF2-40B4-BE49-F238E27FC236}">
                <a16:creationId xmlns:a16="http://schemas.microsoft.com/office/drawing/2014/main" xmlns="" id="{BFE090F7-DA80-40B9-B6A9-8B87FC976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7928" y="206899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C6DA9EB-3D49-45BE-95F1-161B0268B0D3}"/>
              </a:ext>
            </a:extLst>
          </p:cNvPr>
          <p:cNvSpPr/>
          <p:nvPr/>
        </p:nvSpPr>
        <p:spPr>
          <a:xfrm>
            <a:off x="419171" y="4211742"/>
            <a:ext cx="483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https://www.youtube.com/watch?v=QqIPJZ70khc</a:t>
            </a:r>
            <a:endParaRPr lang="en-US" dirty="0"/>
          </a:p>
        </p:txBody>
      </p:sp>
      <p:pic>
        <p:nvPicPr>
          <p:cNvPr id="6150" name="Picture 6" descr="Melissa.Flutes - Home | Facebook">
            <a:extLst>
              <a:ext uri="{FF2B5EF4-FFF2-40B4-BE49-F238E27FC236}">
                <a16:creationId xmlns:a16="http://schemas.microsoft.com/office/drawing/2014/main" xmlns="" id="{BD863A45-DE07-4120-AAF6-C30778BE5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4450" y="477057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A639971-92C7-4FF4-915C-5275B9A56BF3}"/>
              </a:ext>
            </a:extLst>
          </p:cNvPr>
          <p:cNvSpPr/>
          <p:nvPr/>
        </p:nvSpPr>
        <p:spPr>
          <a:xfrm>
            <a:off x="6430071" y="4211742"/>
            <a:ext cx="486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https://www.youtube.com/watch?v=J212cbf8esw</a:t>
            </a:r>
            <a:endParaRPr lang="en-US" dirty="0"/>
          </a:p>
        </p:txBody>
      </p:sp>
      <p:pic>
        <p:nvPicPr>
          <p:cNvPr id="6152" name="Picture 8" descr="Happy - Pharrell Williams Flute Cover - YouTube">
            <a:extLst>
              <a:ext uri="{FF2B5EF4-FFF2-40B4-BE49-F238E27FC236}">
                <a16:creationId xmlns:a16="http://schemas.microsoft.com/office/drawing/2014/main" xmlns="" id="{9BF4F378-F1AB-41AD-AA6E-7BF8F44ED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7928" y="484201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9009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6B8A1D01519F4D9B42F859438EAB6C" ma:contentTypeVersion="1" ma:contentTypeDescription="Create a new document." ma:contentTypeScope="" ma:versionID="22ec54e68b94b63ac97948c45465759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984D5D4-4F3D-499B-BBB8-B1AF1EF46A53}"/>
</file>

<file path=customXml/itemProps2.xml><?xml version="1.0" encoding="utf-8"?>
<ds:datastoreItem xmlns:ds="http://schemas.openxmlformats.org/officeDocument/2006/customXml" ds:itemID="{CAB98EB2-873D-4050-A877-B956DD9C275D}"/>
</file>

<file path=customXml/itemProps3.xml><?xml version="1.0" encoding="utf-8"?>
<ds:datastoreItem xmlns:ds="http://schemas.openxmlformats.org/officeDocument/2006/customXml" ds:itemID="{1719639E-C7F6-4AA9-BC7B-29CCC60D525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460</Words>
  <Application>Microsoft Office PowerPoint</Application>
  <PresentationFormat>Custom</PresentationFormat>
  <Paragraphs>62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Titford</dc:creator>
  <cp:lastModifiedBy>Admin</cp:lastModifiedBy>
  <cp:revision>1450</cp:revision>
  <dcterms:created xsi:type="dcterms:W3CDTF">2020-04-03T18:10:04Z</dcterms:created>
  <dcterms:modified xsi:type="dcterms:W3CDTF">2020-04-20T21:36:07Z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0x010100686B8A1D01519F4D9B42F859438EAB6C</vt:lpwstr>
  </property>
  <property fmtid="{D5CDD505-2E9C-101B-9397-08002B2CF9AE}" pid="3" name="_MarkAsFinal">
    <vt:bool>true</vt:bool>
  </property>
</Properties>
</file>