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1" r:id="rId7"/>
    <p:sldId id="281" r:id="rId8"/>
    <p:sldId id="278" r:id="rId9"/>
    <p:sldId id="272" r:id="rId10"/>
    <p:sldId id="279" r:id="rId11"/>
    <p:sldId id="280" r:id="rId12"/>
    <p:sldId id="271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Titford" initials="AT" lastIdx="1" clrIdx="0">
    <p:extLst>
      <p:ext uri="{19B8F6BF-5375-455C-9EA6-DF929625EA0E}">
        <p15:presenceInfo xmlns:p15="http://schemas.microsoft.com/office/powerpoint/2012/main" userId="S::ann.titford@MPSD.CA::122f9793-a15b-4eb1-93dc-b082b816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D6BEC-53B0-4EE5-B430-7F032544BD84}" v="255" dt="2020-05-25T14:17:04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D3875984-8710-4436-8282-197CD2B51BB6}"/>
    <pc:docChg chg="custSel modSld">
      <pc:chgData name="Ann Titford" userId="122f9793-a15b-4eb1-93dc-b082b8162660" providerId="ADAL" clId="{D3875984-8710-4436-8282-197CD2B51BB6}" dt="2020-05-20T23:12:22.741" v="608" actId="1076"/>
      <pc:docMkLst>
        <pc:docMk/>
      </pc:docMkLst>
      <pc:sldChg chg="modSp">
        <pc:chgData name="Ann Titford" userId="122f9793-a15b-4eb1-93dc-b082b8162660" providerId="ADAL" clId="{D3875984-8710-4436-8282-197CD2B51BB6}" dt="2020-05-20T21:43:57.641" v="1" actId="20577"/>
        <pc:sldMkLst>
          <pc:docMk/>
          <pc:sldMk cId="109857222" sldId="256"/>
        </pc:sldMkLst>
        <pc:spChg chg="mod">
          <ac:chgData name="Ann Titford" userId="122f9793-a15b-4eb1-93dc-b082b8162660" providerId="ADAL" clId="{D3875984-8710-4436-8282-197CD2B51BB6}" dt="2020-05-20T21:43:57.641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Ann Titford" userId="122f9793-a15b-4eb1-93dc-b082b8162660" providerId="ADAL" clId="{D3875984-8710-4436-8282-197CD2B51BB6}" dt="2020-05-20T23:12:22.741" v="608" actId="1076"/>
        <pc:sldMkLst>
          <pc:docMk/>
          <pc:sldMk cId="2634213983" sldId="261"/>
        </pc:sldMkLst>
        <pc:spChg chg="add">
          <ac:chgData name="Ann Titford" userId="122f9793-a15b-4eb1-93dc-b082b8162660" providerId="ADAL" clId="{D3875984-8710-4436-8282-197CD2B51BB6}" dt="2020-05-20T23:07:24.791" v="500"/>
          <ac:spMkLst>
            <pc:docMk/>
            <pc:sldMk cId="2634213983" sldId="261"/>
            <ac:spMk id="4" creationId="{87AC8B1B-5D41-445D-B75F-6451B169EAC7}"/>
          </ac:spMkLst>
        </pc:spChg>
        <pc:spChg chg="mod">
          <ac:chgData name="Ann Titford" userId="122f9793-a15b-4eb1-93dc-b082b8162660" providerId="ADAL" clId="{D3875984-8710-4436-8282-197CD2B51BB6}" dt="2020-05-20T23:12:22.741" v="608" actId="1076"/>
          <ac:spMkLst>
            <pc:docMk/>
            <pc:sldMk cId="2634213983" sldId="261"/>
            <ac:spMk id="6" creationId="{C8B9BC75-CEE4-4A56-B778-14B6D41E44B3}"/>
          </ac:spMkLst>
        </pc:spChg>
        <pc:spChg chg="mod">
          <ac:chgData name="Ann Titford" userId="122f9793-a15b-4eb1-93dc-b082b8162660" providerId="ADAL" clId="{D3875984-8710-4436-8282-197CD2B51BB6}" dt="2020-05-20T23:11:21.331" v="596" actId="20577"/>
          <ac:spMkLst>
            <pc:docMk/>
            <pc:sldMk cId="2634213983" sldId="261"/>
            <ac:spMk id="7" creationId="{247E879C-A5C9-42B3-902C-5AD4EACE398A}"/>
          </ac:spMkLst>
        </pc:spChg>
        <pc:spChg chg="del mod">
          <ac:chgData name="Ann Titford" userId="122f9793-a15b-4eb1-93dc-b082b8162660" providerId="ADAL" clId="{D3875984-8710-4436-8282-197CD2B51BB6}" dt="2020-05-20T22:52:32.666" v="421"/>
          <ac:spMkLst>
            <pc:docMk/>
            <pc:sldMk cId="2634213983" sldId="261"/>
            <ac:spMk id="8" creationId="{30D4811B-01A5-459D-ADB9-2682049E1C0F}"/>
          </ac:spMkLst>
        </pc:spChg>
        <pc:spChg chg="add mod">
          <ac:chgData name="Ann Titford" userId="122f9793-a15b-4eb1-93dc-b082b8162660" providerId="ADAL" clId="{D3875984-8710-4436-8282-197CD2B51BB6}" dt="2020-05-20T22:55:14.806" v="481" actId="1076"/>
          <ac:spMkLst>
            <pc:docMk/>
            <pc:sldMk cId="2634213983" sldId="261"/>
            <ac:spMk id="11" creationId="{E0689EF1-2488-48E4-AEEC-C67078847F63}"/>
          </ac:spMkLst>
        </pc:spChg>
        <pc:spChg chg="mod">
          <ac:chgData name="Ann Titford" userId="122f9793-a15b-4eb1-93dc-b082b8162660" providerId="ADAL" clId="{D3875984-8710-4436-8282-197CD2B51BB6}" dt="2020-05-20T23:02:40.981" v="499" actId="1076"/>
          <ac:spMkLst>
            <pc:docMk/>
            <pc:sldMk cId="2634213983" sldId="261"/>
            <ac:spMk id="13" creationId="{51FEA453-235C-4730-B9B7-F32CAA185149}"/>
          </ac:spMkLst>
        </pc:spChg>
        <pc:spChg chg="mod">
          <ac:chgData name="Ann Titford" userId="122f9793-a15b-4eb1-93dc-b082b8162660" providerId="ADAL" clId="{D3875984-8710-4436-8282-197CD2B51BB6}" dt="2020-05-20T22:53:48.768" v="462" actId="14100"/>
          <ac:spMkLst>
            <pc:docMk/>
            <pc:sldMk cId="2634213983" sldId="261"/>
            <ac:spMk id="14" creationId="{B252D2B0-FE00-4035-89B8-E0468B11D904}"/>
          </ac:spMkLst>
        </pc:spChg>
        <pc:spChg chg="add mod">
          <ac:chgData name="Ann Titford" userId="122f9793-a15b-4eb1-93dc-b082b8162660" providerId="ADAL" clId="{D3875984-8710-4436-8282-197CD2B51BB6}" dt="2020-05-20T23:01:50.430" v="494" actId="1076"/>
          <ac:spMkLst>
            <pc:docMk/>
            <pc:sldMk cId="2634213983" sldId="261"/>
            <ac:spMk id="15" creationId="{07A2EFC3-E100-41A4-9073-49129251B14B}"/>
          </ac:spMkLst>
        </pc:spChg>
        <pc:spChg chg="add mod">
          <ac:chgData name="Ann Titford" userId="122f9793-a15b-4eb1-93dc-b082b8162660" providerId="ADAL" clId="{D3875984-8710-4436-8282-197CD2B51BB6}" dt="2020-05-20T23:10:05.839" v="559"/>
          <ac:spMkLst>
            <pc:docMk/>
            <pc:sldMk cId="2634213983" sldId="261"/>
            <ac:spMk id="16" creationId="{F49213CA-E30A-4F48-9BF4-071FA34E9DF6}"/>
          </ac:spMkLst>
        </pc:spChg>
        <pc:spChg chg="add mod">
          <ac:chgData name="Ann Titford" userId="122f9793-a15b-4eb1-93dc-b082b8162660" providerId="ADAL" clId="{D3875984-8710-4436-8282-197CD2B51BB6}" dt="2020-05-20T23:10:32.885" v="569" actId="1076"/>
          <ac:spMkLst>
            <pc:docMk/>
            <pc:sldMk cId="2634213983" sldId="261"/>
            <ac:spMk id="17" creationId="{0F93E5FC-600A-426F-A5CF-4260C2114037}"/>
          </ac:spMkLst>
        </pc:spChg>
        <pc:picChg chg="add mod">
          <ac:chgData name="Ann Titford" userId="122f9793-a15b-4eb1-93dc-b082b8162660" providerId="ADAL" clId="{D3875984-8710-4436-8282-197CD2B51BB6}" dt="2020-05-20T22:53:57.925" v="463" actId="1076"/>
          <ac:picMkLst>
            <pc:docMk/>
            <pc:sldMk cId="2634213983" sldId="261"/>
            <ac:picMk id="3" creationId="{F589AA74-8487-4607-A69B-87861660033A}"/>
          </ac:picMkLst>
        </pc:picChg>
        <pc:picChg chg="del">
          <ac:chgData name="Ann Titford" userId="122f9793-a15b-4eb1-93dc-b082b8162660" providerId="ADAL" clId="{D3875984-8710-4436-8282-197CD2B51BB6}" dt="2020-05-20T22:52:35.108" v="422" actId="478"/>
          <ac:picMkLst>
            <pc:docMk/>
            <pc:sldMk cId="2634213983" sldId="261"/>
            <ac:picMk id="10" creationId="{F6840257-8F1D-4EA4-8F31-FC49C80E6DFC}"/>
          </ac:picMkLst>
        </pc:picChg>
        <pc:picChg chg="del">
          <ac:chgData name="Ann Titford" userId="122f9793-a15b-4eb1-93dc-b082b8162660" providerId="ADAL" clId="{D3875984-8710-4436-8282-197CD2B51BB6}" dt="2020-05-20T22:52:32.661" v="419" actId="478"/>
          <ac:picMkLst>
            <pc:docMk/>
            <pc:sldMk cId="2634213983" sldId="261"/>
            <ac:picMk id="1026" creationId="{D124EA3E-EEE6-4FA2-8D80-57D18104A8E9}"/>
          </ac:picMkLst>
        </pc:picChg>
        <pc:picChg chg="add mod">
          <ac:chgData name="Ann Titford" userId="122f9793-a15b-4eb1-93dc-b082b8162660" providerId="ADAL" clId="{D3875984-8710-4436-8282-197CD2B51BB6}" dt="2020-05-20T23:01:23.822" v="485" actId="14100"/>
          <ac:picMkLst>
            <pc:docMk/>
            <pc:sldMk cId="2634213983" sldId="261"/>
            <ac:picMk id="1028" creationId="{EE1F722D-52D8-44EF-84B0-100152F135D0}"/>
          </ac:picMkLst>
        </pc:picChg>
        <pc:picChg chg="add mod">
          <ac:chgData name="Ann Titford" userId="122f9793-a15b-4eb1-93dc-b082b8162660" providerId="ADAL" clId="{D3875984-8710-4436-8282-197CD2B51BB6}" dt="2020-05-20T23:09:30.453" v="505" actId="1076"/>
          <ac:picMkLst>
            <pc:docMk/>
            <pc:sldMk cId="2634213983" sldId="261"/>
            <ac:picMk id="1032" creationId="{83A1CC09-1FB3-473D-BFCA-E3E5A13E8C38}"/>
          </ac:picMkLst>
        </pc:picChg>
      </pc:sldChg>
      <pc:sldChg chg="modSp">
        <pc:chgData name="Ann Titford" userId="122f9793-a15b-4eb1-93dc-b082b8162660" providerId="ADAL" clId="{D3875984-8710-4436-8282-197CD2B51BB6}" dt="2020-05-20T21:44:47.235" v="117" actId="20577"/>
        <pc:sldMkLst>
          <pc:docMk/>
          <pc:sldMk cId="2132855494" sldId="265"/>
        </pc:sldMkLst>
        <pc:spChg chg="mod">
          <ac:chgData name="Ann Titford" userId="122f9793-a15b-4eb1-93dc-b082b8162660" providerId="ADAL" clId="{D3875984-8710-4436-8282-197CD2B51BB6}" dt="2020-05-20T21:44:47.235" v="117" actId="20577"/>
          <ac:spMkLst>
            <pc:docMk/>
            <pc:sldMk cId="2132855494" sldId="265"/>
            <ac:spMk id="4" creationId="{F055C580-51D5-4931-B6CB-06BC3F6A257F}"/>
          </ac:spMkLst>
        </pc:spChg>
      </pc:sldChg>
    </pc:docChg>
  </pc:docChgLst>
  <pc:docChgLst>
    <pc:chgData name="Ann Titford" userId="122f9793-a15b-4eb1-93dc-b082b8162660" providerId="ADAL" clId="{184D6BEC-53B0-4EE5-B430-7F032544BD84}"/>
    <pc:docChg chg="custSel addSld delSld modSld sldOrd">
      <pc:chgData name="Ann Titford" userId="122f9793-a15b-4eb1-93dc-b082b8162660" providerId="ADAL" clId="{184D6BEC-53B0-4EE5-B430-7F032544BD84}" dt="2020-05-25T14:17:48.805" v="4567" actId="20577"/>
      <pc:docMkLst>
        <pc:docMk/>
      </pc:docMkLst>
      <pc:sldChg chg="del">
        <pc:chgData name="Ann Titford" userId="122f9793-a15b-4eb1-93dc-b082b8162660" providerId="ADAL" clId="{184D6BEC-53B0-4EE5-B430-7F032544BD84}" dt="2020-05-22T21:28:26.643" v="3927" actId="2696"/>
        <pc:sldMkLst>
          <pc:docMk/>
          <pc:sldMk cId="3338104242" sldId="257"/>
        </pc:sldMkLst>
      </pc:sldChg>
      <pc:sldChg chg="delSp del">
        <pc:chgData name="Ann Titford" userId="122f9793-a15b-4eb1-93dc-b082b8162660" providerId="ADAL" clId="{184D6BEC-53B0-4EE5-B430-7F032544BD84}" dt="2020-05-21T20:27:24.118" v="2754" actId="2696"/>
        <pc:sldMkLst>
          <pc:docMk/>
          <pc:sldMk cId="3865679789" sldId="258"/>
        </pc:sldMkLst>
        <pc:spChg chg="del">
          <ac:chgData name="Ann Titford" userId="122f9793-a15b-4eb1-93dc-b082b8162660" providerId="ADAL" clId="{184D6BEC-53B0-4EE5-B430-7F032544BD84}" dt="2020-05-21T20:27:17.279" v="2753" actId="478"/>
          <ac:spMkLst>
            <pc:docMk/>
            <pc:sldMk cId="3865679789" sldId="258"/>
            <ac:spMk id="5" creationId="{DA982C44-B13B-4396-970C-AA079AC821AE}"/>
          </ac:spMkLst>
        </pc:spChg>
      </pc:sldChg>
      <pc:sldChg chg="modSp">
        <pc:chgData name="Ann Titford" userId="122f9793-a15b-4eb1-93dc-b082b8162660" providerId="ADAL" clId="{184D6BEC-53B0-4EE5-B430-7F032544BD84}" dt="2020-05-21T17:10:11.978" v="26" actId="1076"/>
        <pc:sldMkLst>
          <pc:docMk/>
          <pc:sldMk cId="2634213983" sldId="261"/>
        </pc:sldMkLst>
        <pc:spChg chg="mod">
          <ac:chgData name="Ann Titford" userId="122f9793-a15b-4eb1-93dc-b082b8162660" providerId="ADAL" clId="{184D6BEC-53B0-4EE5-B430-7F032544BD84}" dt="2020-05-21T17:10:11.978" v="26" actId="1076"/>
          <ac:spMkLst>
            <pc:docMk/>
            <pc:sldMk cId="2634213983" sldId="261"/>
            <ac:spMk id="15" creationId="{07A2EFC3-E100-41A4-9073-49129251B14B}"/>
          </ac:spMkLst>
        </pc:spChg>
      </pc:sldChg>
      <pc:sldChg chg="modSp">
        <pc:chgData name="Ann Titford" userId="122f9793-a15b-4eb1-93dc-b082b8162660" providerId="ADAL" clId="{184D6BEC-53B0-4EE5-B430-7F032544BD84}" dt="2020-05-21T23:34:33.351" v="3004" actId="20577"/>
        <pc:sldMkLst>
          <pc:docMk/>
          <pc:sldMk cId="2132855494" sldId="265"/>
        </pc:sldMkLst>
        <pc:spChg chg="mod">
          <ac:chgData name="Ann Titford" userId="122f9793-a15b-4eb1-93dc-b082b8162660" providerId="ADAL" clId="{184D6BEC-53B0-4EE5-B430-7F032544BD84}" dt="2020-05-21T23:34:33.351" v="3004" actId="20577"/>
          <ac:spMkLst>
            <pc:docMk/>
            <pc:sldMk cId="2132855494" sldId="265"/>
            <ac:spMk id="4" creationId="{F055C580-51D5-4931-B6CB-06BC3F6A257F}"/>
          </ac:spMkLst>
        </pc:spChg>
      </pc:sldChg>
      <pc:sldChg chg="del">
        <pc:chgData name="Ann Titford" userId="122f9793-a15b-4eb1-93dc-b082b8162660" providerId="ADAL" clId="{184D6BEC-53B0-4EE5-B430-7F032544BD84}" dt="2020-05-22T21:28:14.721" v="3925" actId="2696"/>
        <pc:sldMkLst>
          <pc:docMk/>
          <pc:sldMk cId="2621036575" sldId="268"/>
        </pc:sldMkLst>
      </pc:sldChg>
      <pc:sldChg chg="del">
        <pc:chgData name="Ann Titford" userId="122f9793-a15b-4eb1-93dc-b082b8162660" providerId="ADAL" clId="{184D6BEC-53B0-4EE5-B430-7F032544BD84}" dt="2020-05-22T21:28:21.329" v="3926" actId="2696"/>
        <pc:sldMkLst>
          <pc:docMk/>
          <pc:sldMk cId="557175830" sldId="269"/>
        </pc:sldMkLst>
      </pc:sldChg>
      <pc:sldChg chg="addSp delSp modSp">
        <pc:chgData name="Ann Titford" userId="122f9793-a15b-4eb1-93dc-b082b8162660" providerId="ADAL" clId="{184D6BEC-53B0-4EE5-B430-7F032544BD84}" dt="2020-05-25T14:17:48.805" v="4567" actId="20577"/>
        <pc:sldMkLst>
          <pc:docMk/>
          <pc:sldMk cId="513341505" sldId="270"/>
        </pc:sldMkLst>
        <pc:spChg chg="del mod">
          <ac:chgData name="Ann Titford" userId="122f9793-a15b-4eb1-93dc-b082b8162660" providerId="ADAL" clId="{184D6BEC-53B0-4EE5-B430-7F032544BD84}" dt="2020-05-22T16:05:55.646" v="3274" actId="478"/>
          <ac:spMkLst>
            <pc:docMk/>
            <pc:sldMk cId="513341505" sldId="270"/>
            <ac:spMk id="5" creationId="{8D5E8921-C9EC-4D01-8A73-1E03AE857DCD}"/>
          </ac:spMkLst>
        </pc:spChg>
        <pc:spChg chg="del">
          <ac:chgData name="Ann Titford" userId="122f9793-a15b-4eb1-93dc-b082b8162660" providerId="ADAL" clId="{184D6BEC-53B0-4EE5-B430-7F032544BD84}" dt="2020-05-22T16:06:04.101" v="3276" actId="478"/>
          <ac:spMkLst>
            <pc:docMk/>
            <pc:sldMk cId="513341505" sldId="270"/>
            <ac:spMk id="6" creationId="{4C5F30F9-D1F8-41F1-A2A1-CBFF700D8134}"/>
          </ac:spMkLst>
        </pc:spChg>
        <pc:spChg chg="del">
          <ac:chgData name="Ann Titford" userId="122f9793-a15b-4eb1-93dc-b082b8162660" providerId="ADAL" clId="{184D6BEC-53B0-4EE5-B430-7F032544BD84}" dt="2020-05-22T16:06:00.587" v="3275" actId="478"/>
          <ac:spMkLst>
            <pc:docMk/>
            <pc:sldMk cId="513341505" sldId="270"/>
            <ac:spMk id="9" creationId="{E211DB99-CBDD-4076-AB24-9774DDD7BB8D}"/>
          </ac:spMkLst>
        </pc:spChg>
        <pc:spChg chg="add mod">
          <ac:chgData name="Ann Titford" userId="122f9793-a15b-4eb1-93dc-b082b8162660" providerId="ADAL" clId="{184D6BEC-53B0-4EE5-B430-7F032544BD84}" dt="2020-05-22T21:33:15.201" v="4217" actId="1076"/>
          <ac:spMkLst>
            <pc:docMk/>
            <pc:sldMk cId="513341505" sldId="270"/>
            <ac:spMk id="11" creationId="{5252A995-303F-40CB-9B87-02215C26D04E}"/>
          </ac:spMkLst>
        </pc:spChg>
        <pc:spChg chg="del">
          <ac:chgData name="Ann Titford" userId="122f9793-a15b-4eb1-93dc-b082b8162660" providerId="ADAL" clId="{184D6BEC-53B0-4EE5-B430-7F032544BD84}" dt="2020-05-22T16:06:14.531" v="3279" actId="478"/>
          <ac:spMkLst>
            <pc:docMk/>
            <pc:sldMk cId="513341505" sldId="270"/>
            <ac:spMk id="12" creationId="{6B10861C-0A1E-4223-B88A-E50966913800}"/>
          </ac:spMkLst>
        </pc:spChg>
        <pc:spChg chg="del">
          <ac:chgData name="Ann Titford" userId="122f9793-a15b-4eb1-93dc-b082b8162660" providerId="ADAL" clId="{184D6BEC-53B0-4EE5-B430-7F032544BD84}" dt="2020-05-22T16:06:18.728" v="3280" actId="478"/>
          <ac:spMkLst>
            <pc:docMk/>
            <pc:sldMk cId="513341505" sldId="270"/>
            <ac:spMk id="13" creationId="{1CC169B9-EBA8-4388-840A-681F4B14A791}"/>
          </ac:spMkLst>
        </pc:spChg>
        <pc:spChg chg="add mod">
          <ac:chgData name="Ann Titford" userId="122f9793-a15b-4eb1-93dc-b082b8162660" providerId="ADAL" clId="{184D6BEC-53B0-4EE5-B430-7F032544BD84}" dt="2020-05-22T21:33:12.161" v="4216" actId="1076"/>
          <ac:spMkLst>
            <pc:docMk/>
            <pc:sldMk cId="513341505" sldId="270"/>
            <ac:spMk id="15" creationId="{F0A00DDC-C364-4FD2-AF10-604FE393D2A9}"/>
          </ac:spMkLst>
        </pc:spChg>
        <pc:spChg chg="add mod">
          <ac:chgData name="Ann Titford" userId="122f9793-a15b-4eb1-93dc-b082b8162660" providerId="ADAL" clId="{184D6BEC-53B0-4EE5-B430-7F032544BD84}" dt="2020-05-25T14:17:23.235" v="4551" actId="1076"/>
          <ac:spMkLst>
            <pc:docMk/>
            <pc:sldMk cId="513341505" sldId="270"/>
            <ac:spMk id="20" creationId="{22CDEAFB-77DC-4613-A574-48C6EA141BC3}"/>
          </ac:spMkLst>
        </pc:spChg>
        <pc:spChg chg="add mod">
          <ac:chgData name="Ann Titford" userId="122f9793-a15b-4eb1-93dc-b082b8162660" providerId="ADAL" clId="{184D6BEC-53B0-4EE5-B430-7F032544BD84}" dt="2020-05-25T14:17:48.805" v="4567" actId="20577"/>
          <ac:spMkLst>
            <pc:docMk/>
            <pc:sldMk cId="513341505" sldId="270"/>
            <ac:spMk id="21" creationId="{BDFF6874-3998-496F-BEC8-A33036C7A37E}"/>
          </ac:spMkLst>
        </pc:spChg>
        <pc:spChg chg="add mod">
          <ac:chgData name="Ann Titford" userId="122f9793-a15b-4eb1-93dc-b082b8162660" providerId="ADAL" clId="{184D6BEC-53B0-4EE5-B430-7F032544BD84}" dt="2020-05-25T14:17:08.876" v="4548" actId="1076"/>
          <ac:spMkLst>
            <pc:docMk/>
            <pc:sldMk cId="513341505" sldId="270"/>
            <ac:spMk id="23" creationId="{71AAC5DD-4CEB-4D05-8C36-D5FF84DCB2FA}"/>
          </ac:spMkLst>
        </pc:spChg>
        <pc:spChg chg="add mod">
          <ac:chgData name="Ann Titford" userId="122f9793-a15b-4eb1-93dc-b082b8162660" providerId="ADAL" clId="{184D6BEC-53B0-4EE5-B430-7F032544BD84}" dt="2020-05-22T21:33:22.672" v="4219" actId="1076"/>
          <ac:spMkLst>
            <pc:docMk/>
            <pc:sldMk cId="513341505" sldId="270"/>
            <ac:spMk id="24" creationId="{1BDC328F-1EB7-4CDF-AA39-97A742BF9821}"/>
          </ac:spMkLst>
        </pc:spChg>
        <pc:picChg chg="add mod">
          <ac:chgData name="Ann Titford" userId="122f9793-a15b-4eb1-93dc-b082b8162660" providerId="ADAL" clId="{184D6BEC-53B0-4EE5-B430-7F032544BD84}" dt="2020-05-22T21:33:04.817" v="4215" actId="1076"/>
          <ac:picMkLst>
            <pc:docMk/>
            <pc:sldMk cId="513341505" sldId="270"/>
            <ac:picMk id="10" creationId="{EF497DEF-DB33-42A8-AD38-446EF8BC8C05}"/>
          </ac:picMkLst>
        </pc:picChg>
        <pc:picChg chg="add del">
          <ac:chgData name="Ann Titford" userId="122f9793-a15b-4eb1-93dc-b082b8162660" providerId="ADAL" clId="{184D6BEC-53B0-4EE5-B430-7F032544BD84}" dt="2020-05-22T16:11:55.627" v="3285" actId="478"/>
          <ac:picMkLst>
            <pc:docMk/>
            <pc:sldMk cId="513341505" sldId="270"/>
            <ac:picMk id="14" creationId="{C35409D9-6FE6-44DB-B3A7-9C313CAEE064}"/>
          </ac:picMkLst>
        </pc:picChg>
        <pc:picChg chg="add mod">
          <ac:chgData name="Ann Titford" userId="122f9793-a15b-4eb1-93dc-b082b8162660" providerId="ADAL" clId="{184D6BEC-53B0-4EE5-B430-7F032544BD84}" dt="2020-05-22T21:33:17.225" v="4218" actId="1076"/>
          <ac:picMkLst>
            <pc:docMk/>
            <pc:sldMk cId="513341505" sldId="270"/>
            <ac:picMk id="16" creationId="{95B74130-48F6-40C6-989C-E9CFB70AC91A}"/>
          </ac:picMkLst>
        </pc:picChg>
        <pc:picChg chg="add mod">
          <ac:chgData name="Ann Titford" userId="122f9793-a15b-4eb1-93dc-b082b8162660" providerId="ADAL" clId="{184D6BEC-53B0-4EE5-B430-7F032544BD84}" dt="2020-05-22T21:15:35.201" v="3573" actId="1076"/>
          <ac:picMkLst>
            <pc:docMk/>
            <pc:sldMk cId="513341505" sldId="270"/>
            <ac:picMk id="17" creationId="{C2F36E99-E80B-45EB-A839-C8285AEFA8B0}"/>
          </ac:picMkLst>
        </pc:picChg>
        <pc:picChg chg="add mod">
          <ac:chgData name="Ann Titford" userId="122f9793-a15b-4eb1-93dc-b082b8162660" providerId="ADAL" clId="{184D6BEC-53B0-4EE5-B430-7F032544BD84}" dt="2020-05-25T14:17:04.291" v="4547" actId="1076"/>
          <ac:picMkLst>
            <pc:docMk/>
            <pc:sldMk cId="513341505" sldId="270"/>
            <ac:picMk id="18" creationId="{C918DD57-D4B4-4448-BDFE-5E579C4D2148}"/>
          </ac:picMkLst>
        </pc:picChg>
        <pc:picChg chg="add mod">
          <ac:chgData name="Ann Titford" userId="122f9793-a15b-4eb1-93dc-b082b8162660" providerId="ADAL" clId="{184D6BEC-53B0-4EE5-B430-7F032544BD84}" dt="2020-05-22T21:15:44.754" v="3576" actId="14100"/>
          <ac:picMkLst>
            <pc:docMk/>
            <pc:sldMk cId="513341505" sldId="270"/>
            <ac:picMk id="19" creationId="{97A04ED8-5454-43C3-80DA-E06E3AE1AD94}"/>
          </ac:picMkLst>
        </pc:picChg>
        <pc:picChg chg="add mod">
          <ac:chgData name="Ann Titford" userId="122f9793-a15b-4eb1-93dc-b082b8162660" providerId="ADAL" clId="{184D6BEC-53B0-4EE5-B430-7F032544BD84}" dt="2020-05-22T21:17:16.625" v="3632" actId="1076"/>
          <ac:picMkLst>
            <pc:docMk/>
            <pc:sldMk cId="513341505" sldId="270"/>
            <ac:picMk id="22" creationId="{0004FC71-26A8-4480-BE51-84A0D6745494}"/>
          </ac:picMkLst>
        </pc:picChg>
        <pc:picChg chg="del">
          <ac:chgData name="Ann Titford" userId="122f9793-a15b-4eb1-93dc-b082b8162660" providerId="ADAL" clId="{184D6BEC-53B0-4EE5-B430-7F032544BD84}" dt="2020-05-22T16:06:06.154" v="3277" actId="478"/>
          <ac:picMkLst>
            <pc:docMk/>
            <pc:sldMk cId="513341505" sldId="270"/>
            <ac:picMk id="9220" creationId="{53E95E30-5106-42E3-9EED-64140D5A6A27}"/>
          </ac:picMkLst>
        </pc:picChg>
        <pc:picChg chg="del">
          <ac:chgData name="Ann Titford" userId="122f9793-a15b-4eb1-93dc-b082b8162660" providerId="ADAL" clId="{184D6BEC-53B0-4EE5-B430-7F032544BD84}" dt="2020-05-22T16:06:08.067" v="3278" actId="478"/>
          <ac:picMkLst>
            <pc:docMk/>
            <pc:sldMk cId="513341505" sldId="270"/>
            <ac:picMk id="9222" creationId="{CFAED902-9E66-4789-97DF-D6A9E7EA97C8}"/>
          </ac:picMkLst>
        </pc:picChg>
      </pc:sldChg>
      <pc:sldChg chg="addSp delSp modSp">
        <pc:chgData name="Ann Titford" userId="122f9793-a15b-4eb1-93dc-b082b8162660" providerId="ADAL" clId="{184D6BEC-53B0-4EE5-B430-7F032544BD84}" dt="2020-05-22T21:37:57.017" v="4506" actId="20577"/>
        <pc:sldMkLst>
          <pc:docMk/>
          <pc:sldMk cId="1964883811" sldId="271"/>
        </pc:sldMkLst>
        <pc:spChg chg="mod">
          <ac:chgData name="Ann Titford" userId="122f9793-a15b-4eb1-93dc-b082b8162660" providerId="ADAL" clId="{184D6BEC-53B0-4EE5-B430-7F032544BD84}" dt="2020-05-22T21:37:57.017" v="4506" actId="20577"/>
          <ac:spMkLst>
            <pc:docMk/>
            <pc:sldMk cId="1964883811" sldId="271"/>
            <ac:spMk id="2" creationId="{CAD3EB89-55C3-4459-80C7-3A6D82A41095}"/>
          </ac:spMkLst>
        </pc:spChg>
        <pc:spChg chg="mod">
          <ac:chgData name="Ann Titford" userId="122f9793-a15b-4eb1-93dc-b082b8162660" providerId="ADAL" clId="{184D6BEC-53B0-4EE5-B430-7F032544BD84}" dt="2020-05-21T20:30:47.611" v="2805" actId="1076"/>
          <ac:spMkLst>
            <pc:docMk/>
            <pc:sldMk cId="1964883811" sldId="271"/>
            <ac:spMk id="18" creationId="{D6597BA3-0844-4613-9B3E-F335F2376523}"/>
          </ac:spMkLst>
        </pc:spChg>
        <pc:picChg chg="del">
          <ac:chgData name="Ann Titford" userId="122f9793-a15b-4eb1-93dc-b082b8162660" providerId="ADAL" clId="{184D6BEC-53B0-4EE5-B430-7F032544BD84}" dt="2020-05-21T20:29:08.237" v="2759" actId="478"/>
          <ac:picMkLst>
            <pc:docMk/>
            <pc:sldMk cId="1964883811" sldId="271"/>
            <ac:picMk id="15" creationId="{247973C2-CC44-49F0-B55B-D375529A5E1B}"/>
          </ac:picMkLst>
        </pc:picChg>
        <pc:picChg chg="del">
          <ac:chgData name="Ann Titford" userId="122f9793-a15b-4eb1-93dc-b082b8162660" providerId="ADAL" clId="{184D6BEC-53B0-4EE5-B430-7F032544BD84}" dt="2020-05-21T20:29:10.005" v="2760" actId="478"/>
          <ac:picMkLst>
            <pc:docMk/>
            <pc:sldMk cId="1964883811" sldId="271"/>
            <ac:picMk id="16" creationId="{02747682-3E91-4604-BC93-10DD81A280A7}"/>
          </ac:picMkLst>
        </pc:picChg>
        <pc:picChg chg="del">
          <ac:chgData name="Ann Titford" userId="122f9793-a15b-4eb1-93dc-b082b8162660" providerId="ADAL" clId="{184D6BEC-53B0-4EE5-B430-7F032544BD84}" dt="2020-05-21T20:29:12.079" v="2761" actId="478"/>
          <ac:picMkLst>
            <pc:docMk/>
            <pc:sldMk cId="1964883811" sldId="271"/>
            <ac:picMk id="19" creationId="{41E1A184-6E78-4B52-A06A-95935F8EDFFA}"/>
          </ac:picMkLst>
        </pc:picChg>
        <pc:picChg chg="add mod">
          <ac:chgData name="Ann Titford" userId="122f9793-a15b-4eb1-93dc-b082b8162660" providerId="ADAL" clId="{184D6BEC-53B0-4EE5-B430-7F032544BD84}" dt="2020-05-21T20:30:51.453" v="2806" actId="14100"/>
          <ac:picMkLst>
            <pc:docMk/>
            <pc:sldMk cId="1964883811" sldId="271"/>
            <ac:picMk id="5122" creationId="{69A82688-F77B-4579-BBA2-7CE78DAFCD44}"/>
          </ac:picMkLst>
        </pc:picChg>
        <pc:picChg chg="del">
          <ac:chgData name="Ann Titford" userId="122f9793-a15b-4eb1-93dc-b082b8162660" providerId="ADAL" clId="{184D6BEC-53B0-4EE5-B430-7F032544BD84}" dt="2020-05-21T20:28:29.572" v="2755" actId="478"/>
          <ac:picMkLst>
            <pc:docMk/>
            <pc:sldMk cId="1964883811" sldId="271"/>
            <ac:picMk id="6150" creationId="{A24EB8DD-EEC9-48F8-9C8D-7858DFC74B51}"/>
          </ac:picMkLst>
        </pc:picChg>
        <pc:picChg chg="del">
          <ac:chgData name="Ann Titford" userId="122f9793-a15b-4eb1-93dc-b082b8162660" providerId="ADAL" clId="{184D6BEC-53B0-4EE5-B430-7F032544BD84}" dt="2020-05-21T20:29:04.413" v="2757" actId="478"/>
          <ac:picMkLst>
            <pc:docMk/>
            <pc:sldMk cId="1964883811" sldId="271"/>
            <ac:picMk id="6152" creationId="{861D86A2-2B62-4271-8D2B-C4B39201CCBD}"/>
          </ac:picMkLst>
        </pc:picChg>
      </pc:sldChg>
      <pc:sldChg chg="addSp delSp modSp ord">
        <pc:chgData name="Ann Titford" userId="122f9793-a15b-4eb1-93dc-b082b8162660" providerId="ADAL" clId="{184D6BEC-53B0-4EE5-B430-7F032544BD84}" dt="2020-05-22T21:40:14.897" v="4507" actId="20577"/>
        <pc:sldMkLst>
          <pc:docMk/>
          <pc:sldMk cId="1642707842" sldId="272"/>
        </pc:sldMkLst>
        <pc:spChg chg="del">
          <ac:chgData name="Ann Titford" userId="122f9793-a15b-4eb1-93dc-b082b8162660" providerId="ADAL" clId="{184D6BEC-53B0-4EE5-B430-7F032544BD84}" dt="2020-05-22T15:57:39.830" v="3043" actId="478"/>
          <ac:spMkLst>
            <pc:docMk/>
            <pc:sldMk cId="1642707842" sldId="272"/>
            <ac:spMk id="7" creationId="{9716611A-70A1-4041-94E4-935EA2560392}"/>
          </ac:spMkLst>
        </pc:spChg>
        <pc:spChg chg="add mod">
          <ac:chgData name="Ann Titford" userId="122f9793-a15b-4eb1-93dc-b082b8162660" providerId="ADAL" clId="{184D6BEC-53B0-4EE5-B430-7F032544BD84}" dt="2020-05-22T15:58:01.670" v="3050" actId="1076"/>
          <ac:spMkLst>
            <pc:docMk/>
            <pc:sldMk cId="1642707842" sldId="272"/>
            <ac:spMk id="10" creationId="{1032F6FB-5923-4EC7-9F83-0423E2FD86AE}"/>
          </ac:spMkLst>
        </pc:spChg>
        <pc:spChg chg="del">
          <ac:chgData name="Ann Titford" userId="122f9793-a15b-4eb1-93dc-b082b8162660" providerId="ADAL" clId="{184D6BEC-53B0-4EE5-B430-7F032544BD84}" dt="2020-05-22T15:57:43.341" v="3044" actId="478"/>
          <ac:spMkLst>
            <pc:docMk/>
            <pc:sldMk cId="1642707842" sldId="272"/>
            <ac:spMk id="11" creationId="{3CF63A41-1463-42AB-A33D-50B4A0882DA8}"/>
          </ac:spMkLst>
        </pc:spChg>
        <pc:spChg chg="del">
          <ac:chgData name="Ann Titford" userId="122f9793-a15b-4eb1-93dc-b082b8162660" providerId="ADAL" clId="{184D6BEC-53B0-4EE5-B430-7F032544BD84}" dt="2020-05-22T15:57:48.344" v="3046" actId="478"/>
          <ac:spMkLst>
            <pc:docMk/>
            <pc:sldMk cId="1642707842" sldId="272"/>
            <ac:spMk id="12" creationId="{E9B50CD5-45C7-42A9-9C91-9265F67C1840}"/>
          </ac:spMkLst>
        </pc:spChg>
        <pc:spChg chg="del">
          <ac:chgData name="Ann Titford" userId="122f9793-a15b-4eb1-93dc-b082b8162660" providerId="ADAL" clId="{184D6BEC-53B0-4EE5-B430-7F032544BD84}" dt="2020-05-22T15:57:36.091" v="3042" actId="478"/>
          <ac:spMkLst>
            <pc:docMk/>
            <pc:sldMk cId="1642707842" sldId="272"/>
            <ac:spMk id="13" creationId="{955B6A68-9C88-43CB-A9B3-E72AAB240A44}"/>
          </ac:spMkLst>
        </pc:spChg>
        <pc:spChg chg="del">
          <ac:chgData name="Ann Titford" userId="122f9793-a15b-4eb1-93dc-b082b8162660" providerId="ADAL" clId="{184D6BEC-53B0-4EE5-B430-7F032544BD84}" dt="2020-05-22T15:57:50.878" v="3047" actId="478"/>
          <ac:spMkLst>
            <pc:docMk/>
            <pc:sldMk cId="1642707842" sldId="272"/>
            <ac:spMk id="15" creationId="{B338BA2E-9977-43F4-8311-553B162BC5C2}"/>
          </ac:spMkLst>
        </pc:spChg>
        <pc:spChg chg="add mod">
          <ac:chgData name="Ann Titford" userId="122f9793-a15b-4eb1-93dc-b082b8162660" providerId="ADAL" clId="{184D6BEC-53B0-4EE5-B430-7F032544BD84}" dt="2020-05-22T21:40:14.897" v="4507" actId="20577"/>
          <ac:spMkLst>
            <pc:docMk/>
            <pc:sldMk cId="1642707842" sldId="272"/>
            <ac:spMk id="16" creationId="{A7F3BB74-7E02-4763-87DA-AAB5525A4810}"/>
          </ac:spMkLst>
        </pc:spChg>
        <pc:picChg chg="del">
          <ac:chgData name="Ann Titford" userId="122f9793-a15b-4eb1-93dc-b082b8162660" providerId="ADAL" clId="{184D6BEC-53B0-4EE5-B430-7F032544BD84}" dt="2020-05-22T15:57:45.177" v="3045" actId="478"/>
          <ac:picMkLst>
            <pc:docMk/>
            <pc:sldMk cId="1642707842" sldId="272"/>
            <ac:picMk id="8" creationId="{8B827A21-F935-4CEF-8CD9-010EA0674BBC}"/>
          </ac:picMkLst>
        </pc:picChg>
        <pc:picChg chg="del">
          <ac:chgData name="Ann Titford" userId="122f9793-a15b-4eb1-93dc-b082b8162660" providerId="ADAL" clId="{184D6BEC-53B0-4EE5-B430-7F032544BD84}" dt="2020-05-22T15:57:52.545" v="3048" actId="478"/>
          <ac:picMkLst>
            <pc:docMk/>
            <pc:sldMk cId="1642707842" sldId="272"/>
            <ac:picMk id="14" creationId="{8A0B241D-3E72-4A5E-BFD4-F8311B7A8903}"/>
          </ac:picMkLst>
        </pc:picChg>
        <pc:picChg chg="add mod">
          <ac:chgData name="Ann Titford" userId="122f9793-a15b-4eb1-93dc-b082b8162660" providerId="ADAL" clId="{184D6BEC-53B0-4EE5-B430-7F032544BD84}" dt="2020-05-22T15:58:48.237" v="3057" actId="1076"/>
          <ac:picMkLst>
            <pc:docMk/>
            <pc:sldMk cId="1642707842" sldId="272"/>
            <ac:picMk id="17" creationId="{980A6019-5714-4CA0-B862-7B6CBCE04612}"/>
          </ac:picMkLst>
        </pc:picChg>
      </pc:sldChg>
      <pc:sldChg chg="addSp delSp modSp">
        <pc:chgData name="Ann Titford" userId="122f9793-a15b-4eb1-93dc-b082b8162660" providerId="ADAL" clId="{184D6BEC-53B0-4EE5-B430-7F032544BD84}" dt="2020-05-22T21:41:51.851" v="4512" actId="20577"/>
        <pc:sldMkLst>
          <pc:docMk/>
          <pc:sldMk cId="1192302291" sldId="274"/>
        </pc:sldMkLst>
        <pc:spChg chg="mod">
          <ac:chgData name="Ann Titford" userId="122f9793-a15b-4eb1-93dc-b082b8162660" providerId="ADAL" clId="{184D6BEC-53B0-4EE5-B430-7F032544BD84}" dt="2020-05-22T21:41:51.851" v="4512" actId="20577"/>
          <ac:spMkLst>
            <pc:docMk/>
            <pc:sldMk cId="1192302291" sldId="274"/>
            <ac:spMk id="2" creationId="{DD797735-0BA1-43D5-AB1D-F7A343F16C65}"/>
          </ac:spMkLst>
        </pc:spChg>
        <pc:spChg chg="del">
          <ac:chgData name="Ann Titford" userId="122f9793-a15b-4eb1-93dc-b082b8162660" providerId="ADAL" clId="{184D6BEC-53B0-4EE5-B430-7F032544BD84}" dt="2020-05-22T21:22:11.401" v="3920" actId="478"/>
          <ac:spMkLst>
            <pc:docMk/>
            <pc:sldMk cId="1192302291" sldId="274"/>
            <ac:spMk id="4" creationId="{A5A790C6-470B-4FD7-98E7-A24BFC2930AA}"/>
          </ac:spMkLst>
        </pc:spChg>
        <pc:picChg chg="add mod">
          <ac:chgData name="Ann Titford" userId="122f9793-a15b-4eb1-93dc-b082b8162660" providerId="ADAL" clId="{184D6BEC-53B0-4EE5-B430-7F032544BD84}" dt="2020-05-22T21:36:30.704" v="4410" actId="14100"/>
          <ac:picMkLst>
            <pc:docMk/>
            <pc:sldMk cId="1192302291" sldId="274"/>
            <ac:picMk id="7" creationId="{C7B8DE05-A03D-4C6E-8967-939D118ACB54}"/>
          </ac:picMkLst>
        </pc:picChg>
        <pc:picChg chg="del">
          <ac:chgData name="Ann Titford" userId="122f9793-a15b-4eb1-93dc-b082b8162660" providerId="ADAL" clId="{184D6BEC-53B0-4EE5-B430-7F032544BD84}" dt="2020-05-22T21:22:07.766" v="3919" actId="478"/>
          <ac:picMkLst>
            <pc:docMk/>
            <pc:sldMk cId="1192302291" sldId="274"/>
            <ac:picMk id="10242" creationId="{3B258286-BF72-4908-BCB4-381A2E1F26EF}"/>
          </ac:picMkLst>
        </pc:picChg>
      </pc:sldChg>
      <pc:sldChg chg="del">
        <pc:chgData name="Ann Titford" userId="122f9793-a15b-4eb1-93dc-b082b8162660" providerId="ADAL" clId="{184D6BEC-53B0-4EE5-B430-7F032544BD84}" dt="2020-05-22T21:36:41.353" v="4411" actId="2696"/>
        <pc:sldMkLst>
          <pc:docMk/>
          <pc:sldMk cId="3878958062" sldId="277"/>
        </pc:sldMkLst>
      </pc:sldChg>
      <pc:sldChg chg="addSp delSp modSp">
        <pc:chgData name="Ann Titford" userId="122f9793-a15b-4eb1-93dc-b082b8162660" providerId="ADAL" clId="{184D6BEC-53B0-4EE5-B430-7F032544BD84}" dt="2020-05-22T16:01:43.285" v="3121" actId="1076"/>
        <pc:sldMkLst>
          <pc:docMk/>
          <pc:sldMk cId="2712518934" sldId="278"/>
        </pc:sldMkLst>
        <pc:spChg chg="mod">
          <ac:chgData name="Ann Titford" userId="122f9793-a15b-4eb1-93dc-b082b8162660" providerId="ADAL" clId="{184D6BEC-53B0-4EE5-B430-7F032544BD84}" dt="2020-05-22T16:00:40.397" v="3108" actId="1076"/>
          <ac:spMkLst>
            <pc:docMk/>
            <pc:sldMk cId="2712518934" sldId="278"/>
            <ac:spMk id="6" creationId="{C8B9BC75-CEE4-4A56-B778-14B6D41E44B3}"/>
          </ac:spMkLst>
        </pc:spChg>
        <pc:spChg chg="mod">
          <ac:chgData name="Ann Titford" userId="122f9793-a15b-4eb1-93dc-b082b8162660" providerId="ADAL" clId="{184D6BEC-53B0-4EE5-B430-7F032544BD84}" dt="2020-05-22T16:01:43.285" v="3121" actId="1076"/>
          <ac:spMkLst>
            <pc:docMk/>
            <pc:sldMk cId="2712518934" sldId="278"/>
            <ac:spMk id="8" creationId="{30D4811B-01A5-459D-ADB9-2682049E1C0F}"/>
          </ac:spMkLst>
        </pc:spChg>
        <pc:spChg chg="add mod">
          <ac:chgData name="Ann Titford" userId="122f9793-a15b-4eb1-93dc-b082b8162660" providerId="ADAL" clId="{184D6BEC-53B0-4EE5-B430-7F032544BD84}" dt="2020-05-22T16:01:38.749" v="3119" actId="1076"/>
          <ac:spMkLst>
            <pc:docMk/>
            <pc:sldMk cId="2712518934" sldId="278"/>
            <ac:spMk id="9" creationId="{D710E836-026F-4855-9AD3-FD5F47E6E833}"/>
          </ac:spMkLst>
        </pc:spChg>
        <pc:spChg chg="add del mod">
          <ac:chgData name="Ann Titford" userId="122f9793-a15b-4eb1-93dc-b082b8162660" providerId="ADAL" clId="{184D6BEC-53B0-4EE5-B430-7F032544BD84}" dt="2020-05-22T16:00:03.601" v="3098" actId="478"/>
          <ac:spMkLst>
            <pc:docMk/>
            <pc:sldMk cId="2712518934" sldId="278"/>
            <ac:spMk id="10" creationId="{872EAF45-6AE3-499D-AEE8-D26D7D95F489}"/>
          </ac:spMkLst>
        </pc:spChg>
        <pc:spChg chg="add del mod">
          <ac:chgData name="Ann Titford" userId="122f9793-a15b-4eb1-93dc-b082b8162660" providerId="ADAL" clId="{184D6BEC-53B0-4EE5-B430-7F032544BD84}" dt="2020-05-22T16:00:06.488" v="3099" actId="478"/>
          <ac:spMkLst>
            <pc:docMk/>
            <pc:sldMk cId="2712518934" sldId="278"/>
            <ac:spMk id="11" creationId="{83AB8526-F81E-4F2F-B1B8-D22AEC78F26B}"/>
          </ac:spMkLst>
        </pc:spChg>
        <pc:spChg chg="del mod">
          <ac:chgData name="Ann Titford" userId="122f9793-a15b-4eb1-93dc-b082b8162660" providerId="ADAL" clId="{184D6BEC-53B0-4EE5-B430-7F032544BD84}" dt="2020-05-21T17:58:18.994" v="740" actId="478"/>
          <ac:spMkLst>
            <pc:docMk/>
            <pc:sldMk cId="2712518934" sldId="278"/>
            <ac:spMk id="13" creationId="{51FEA453-235C-4730-B9B7-F32CAA185149}"/>
          </ac:spMkLst>
        </pc:spChg>
        <pc:picChg chg="add mod">
          <ac:chgData name="Ann Titford" userId="122f9793-a15b-4eb1-93dc-b082b8162660" providerId="ADAL" clId="{184D6BEC-53B0-4EE5-B430-7F032544BD84}" dt="2020-05-22T16:01:40.444" v="3120" actId="1076"/>
          <ac:picMkLst>
            <pc:docMk/>
            <pc:sldMk cId="2712518934" sldId="278"/>
            <ac:picMk id="3" creationId="{CD880C6A-AE87-4E69-944B-4546E8D4F166}"/>
          </ac:picMkLst>
        </pc:picChg>
        <pc:picChg chg="add del mod">
          <ac:chgData name="Ann Titford" userId="122f9793-a15b-4eb1-93dc-b082b8162660" providerId="ADAL" clId="{184D6BEC-53B0-4EE5-B430-7F032544BD84}" dt="2020-05-22T16:00:08.071" v="3100" actId="478"/>
          <ac:picMkLst>
            <pc:docMk/>
            <pc:sldMk cId="2712518934" sldId="278"/>
            <ac:picMk id="12" creationId="{08DDFE27-4191-4A8F-804A-EDA68C1C6EB8}"/>
          </ac:picMkLst>
        </pc:picChg>
        <pc:picChg chg="del">
          <ac:chgData name="Ann Titford" userId="122f9793-a15b-4eb1-93dc-b082b8162660" providerId="ADAL" clId="{184D6BEC-53B0-4EE5-B430-7F032544BD84}" dt="2020-05-21T17:35:14.561" v="349" actId="478"/>
          <ac:picMkLst>
            <pc:docMk/>
            <pc:sldMk cId="2712518934" sldId="278"/>
            <ac:picMk id="2050" creationId="{FF7AF6D2-05D2-4F4C-B8B1-3CD500D7009C}"/>
          </ac:picMkLst>
        </pc:picChg>
      </pc:sldChg>
      <pc:sldChg chg="addSp delSp modSp">
        <pc:chgData name="Ann Titford" userId="122f9793-a15b-4eb1-93dc-b082b8162660" providerId="ADAL" clId="{184D6BEC-53B0-4EE5-B430-7F032544BD84}" dt="2020-05-22T21:40:58.126" v="4511" actId="20577"/>
        <pc:sldMkLst>
          <pc:docMk/>
          <pc:sldMk cId="2283645386" sldId="279"/>
        </pc:sldMkLst>
        <pc:spChg chg="add mod">
          <ac:chgData name="Ann Titford" userId="122f9793-a15b-4eb1-93dc-b082b8162660" providerId="ADAL" clId="{184D6BEC-53B0-4EE5-B430-7F032544BD84}" dt="2020-05-22T16:04:26.709" v="3240" actId="1076"/>
          <ac:spMkLst>
            <pc:docMk/>
            <pc:sldMk cId="2283645386" sldId="279"/>
            <ac:spMk id="3" creationId="{D1640BC7-749A-4542-A75E-06D45BCF4C4C}"/>
          </ac:spMkLst>
        </pc:spChg>
        <pc:spChg chg="add">
          <ac:chgData name="Ann Titford" userId="122f9793-a15b-4eb1-93dc-b082b8162660" providerId="ADAL" clId="{184D6BEC-53B0-4EE5-B430-7F032544BD84}" dt="2020-05-21T20:00:47.716" v="2411"/>
          <ac:spMkLst>
            <pc:docMk/>
            <pc:sldMk cId="2283645386" sldId="279"/>
            <ac:spMk id="6" creationId="{ACE9E40B-B05D-4191-A812-14C12CD24FFC}"/>
          </ac:spMkLst>
        </pc:spChg>
        <pc:spChg chg="mod">
          <ac:chgData name="Ann Titford" userId="122f9793-a15b-4eb1-93dc-b082b8162660" providerId="ADAL" clId="{184D6BEC-53B0-4EE5-B430-7F032544BD84}" dt="2020-05-22T16:03:46.509" v="3234" actId="1076"/>
          <ac:spMkLst>
            <pc:docMk/>
            <pc:sldMk cId="2283645386" sldId="279"/>
            <ac:spMk id="8" creationId="{30D4811B-01A5-459D-ADB9-2682049E1C0F}"/>
          </ac:spMkLst>
        </pc:spChg>
        <pc:spChg chg="mod">
          <ac:chgData name="Ann Titford" userId="122f9793-a15b-4eb1-93dc-b082b8162660" providerId="ADAL" clId="{184D6BEC-53B0-4EE5-B430-7F032544BD84}" dt="2020-05-21T20:16:10.771" v="2612" actId="1076"/>
          <ac:spMkLst>
            <pc:docMk/>
            <pc:sldMk cId="2283645386" sldId="279"/>
            <ac:spMk id="9" creationId="{D1099BCF-B117-400C-A7FA-BD8AEDB7C472}"/>
          </ac:spMkLst>
        </pc:spChg>
        <pc:spChg chg="mod">
          <ac:chgData name="Ann Titford" userId="122f9793-a15b-4eb1-93dc-b082b8162660" providerId="ADAL" clId="{184D6BEC-53B0-4EE5-B430-7F032544BD84}" dt="2020-05-22T21:40:31.382" v="4510" actId="20577"/>
          <ac:spMkLst>
            <pc:docMk/>
            <pc:sldMk cId="2283645386" sldId="279"/>
            <ac:spMk id="10" creationId="{C7928209-5A16-4E83-B2AB-2393B779C55B}"/>
          </ac:spMkLst>
        </pc:spChg>
        <pc:spChg chg="add mod">
          <ac:chgData name="Ann Titford" userId="122f9793-a15b-4eb1-93dc-b082b8162660" providerId="ADAL" clId="{184D6BEC-53B0-4EE5-B430-7F032544BD84}" dt="2020-05-22T21:40:58.126" v="4511" actId="20577"/>
          <ac:spMkLst>
            <pc:docMk/>
            <pc:sldMk cId="2283645386" sldId="279"/>
            <ac:spMk id="12" creationId="{89F40783-0B0F-4F59-9041-8FC88B5E9DC6}"/>
          </ac:spMkLst>
        </pc:spChg>
        <pc:spChg chg="mod">
          <ac:chgData name="Ann Titford" userId="122f9793-a15b-4eb1-93dc-b082b8162660" providerId="ADAL" clId="{184D6BEC-53B0-4EE5-B430-7F032544BD84}" dt="2020-05-22T16:04:33.621" v="3242" actId="1076"/>
          <ac:spMkLst>
            <pc:docMk/>
            <pc:sldMk cId="2283645386" sldId="279"/>
            <ac:spMk id="13" creationId="{51FEA453-235C-4730-B9B7-F32CAA185149}"/>
          </ac:spMkLst>
        </pc:spChg>
        <pc:spChg chg="add mod">
          <ac:chgData name="Ann Titford" userId="122f9793-a15b-4eb1-93dc-b082b8162660" providerId="ADAL" clId="{184D6BEC-53B0-4EE5-B430-7F032544BD84}" dt="2020-05-22T16:04:41.317" v="3243" actId="1076"/>
          <ac:spMkLst>
            <pc:docMk/>
            <pc:sldMk cId="2283645386" sldId="279"/>
            <ac:spMk id="16" creationId="{951B3A15-9F9B-4845-B423-D8C26E9BCB09}"/>
          </ac:spMkLst>
        </pc:spChg>
        <pc:spChg chg="add mod">
          <ac:chgData name="Ann Titford" userId="122f9793-a15b-4eb1-93dc-b082b8162660" providerId="ADAL" clId="{184D6BEC-53B0-4EE5-B430-7F032544BD84}" dt="2020-05-22T16:04:19.469" v="3238" actId="1076"/>
          <ac:spMkLst>
            <pc:docMk/>
            <pc:sldMk cId="2283645386" sldId="279"/>
            <ac:spMk id="17" creationId="{48663214-1538-459B-8108-8D0044585C46}"/>
          </ac:spMkLst>
        </pc:spChg>
        <pc:picChg chg="add del mod">
          <ac:chgData name="Ann Titford" userId="122f9793-a15b-4eb1-93dc-b082b8162660" providerId="ADAL" clId="{184D6BEC-53B0-4EE5-B430-7F032544BD84}" dt="2020-05-21T23:41:59.159" v="3034" actId="478"/>
          <ac:picMkLst>
            <pc:docMk/>
            <pc:sldMk cId="2283645386" sldId="279"/>
            <ac:picMk id="4" creationId="{84F2995F-693F-4B14-AF53-CE52DCAF2769}"/>
          </ac:picMkLst>
        </pc:picChg>
        <pc:picChg chg="add mod">
          <ac:chgData name="Ann Titford" userId="122f9793-a15b-4eb1-93dc-b082b8162660" providerId="ADAL" clId="{184D6BEC-53B0-4EE5-B430-7F032544BD84}" dt="2020-05-21T23:42:27.659" v="3038" actId="1076"/>
          <ac:picMkLst>
            <pc:docMk/>
            <pc:sldMk cId="2283645386" sldId="279"/>
            <ac:picMk id="5" creationId="{5C0A0547-479F-4BAF-A62C-7655B92463E7}"/>
          </ac:picMkLst>
        </pc:picChg>
        <pc:picChg chg="add del">
          <ac:chgData name="Ann Titford" userId="122f9793-a15b-4eb1-93dc-b082b8162660" providerId="ADAL" clId="{184D6BEC-53B0-4EE5-B430-7F032544BD84}" dt="2020-05-21T20:07:21.798" v="2419" actId="478"/>
          <ac:picMkLst>
            <pc:docMk/>
            <pc:sldMk cId="2283645386" sldId="279"/>
            <ac:picMk id="15" creationId="{0560B51F-F5EA-470C-8FD5-A2B4C930E699}"/>
          </ac:picMkLst>
        </pc:picChg>
        <pc:picChg chg="del">
          <ac:chgData name="Ann Titford" userId="122f9793-a15b-4eb1-93dc-b082b8162660" providerId="ADAL" clId="{184D6BEC-53B0-4EE5-B430-7F032544BD84}" dt="2020-05-21T18:09:04.976" v="1253" actId="478"/>
          <ac:picMkLst>
            <pc:docMk/>
            <pc:sldMk cId="2283645386" sldId="279"/>
            <ac:picMk id="3074" creationId="{11888630-8E76-4F16-A8BE-2CD1CD9E1E1A}"/>
          </ac:picMkLst>
        </pc:picChg>
        <pc:picChg chg="del">
          <ac:chgData name="Ann Titford" userId="122f9793-a15b-4eb1-93dc-b082b8162660" providerId="ADAL" clId="{184D6BEC-53B0-4EE5-B430-7F032544BD84}" dt="2020-05-21T18:08:53.151" v="1250" actId="478"/>
          <ac:picMkLst>
            <pc:docMk/>
            <pc:sldMk cId="2283645386" sldId="279"/>
            <ac:picMk id="3076" creationId="{4D49DC4D-C45B-409E-8278-ACD9D8E64D0F}"/>
          </ac:picMkLst>
        </pc:picChg>
        <pc:picChg chg="add mod">
          <ac:chgData name="Ann Titford" userId="122f9793-a15b-4eb1-93dc-b082b8162660" providerId="ADAL" clId="{184D6BEC-53B0-4EE5-B430-7F032544BD84}" dt="2020-05-22T16:04:21.797" v="3239" actId="1076"/>
          <ac:picMkLst>
            <pc:docMk/>
            <pc:sldMk cId="2283645386" sldId="279"/>
            <ac:picMk id="3080" creationId="{D46838B1-A9FA-4429-9F2D-C7C3AB4DD183}"/>
          </ac:picMkLst>
        </pc:picChg>
        <pc:picChg chg="add mod">
          <ac:chgData name="Ann Titford" userId="122f9793-a15b-4eb1-93dc-b082b8162660" providerId="ADAL" clId="{184D6BEC-53B0-4EE5-B430-7F032544BD84}" dt="2020-05-22T16:04:30.236" v="3241" actId="1076"/>
          <ac:picMkLst>
            <pc:docMk/>
            <pc:sldMk cId="2283645386" sldId="279"/>
            <ac:picMk id="3082" creationId="{BE1D60BF-64EF-4ACB-AD5A-92F918BFD9B3}"/>
          </ac:picMkLst>
        </pc:picChg>
      </pc:sldChg>
      <pc:sldChg chg="addSp delSp modSp">
        <pc:chgData name="Ann Titford" userId="122f9793-a15b-4eb1-93dc-b082b8162660" providerId="ADAL" clId="{184D6BEC-53B0-4EE5-B430-7F032544BD84}" dt="2020-05-21T20:27:09.130" v="2752" actId="1076"/>
        <pc:sldMkLst>
          <pc:docMk/>
          <pc:sldMk cId="2797440216" sldId="280"/>
        </pc:sldMkLst>
        <pc:spChg chg="del mod">
          <ac:chgData name="Ann Titford" userId="122f9793-a15b-4eb1-93dc-b082b8162660" providerId="ADAL" clId="{184D6BEC-53B0-4EE5-B430-7F032544BD84}" dt="2020-05-21T20:24:33.476" v="2746" actId="478"/>
          <ac:spMkLst>
            <pc:docMk/>
            <pc:sldMk cId="2797440216" sldId="280"/>
            <ac:spMk id="8" creationId="{30D4811B-01A5-459D-ADB9-2682049E1C0F}"/>
          </ac:spMkLst>
        </pc:spChg>
        <pc:spChg chg="del mod">
          <ac:chgData name="Ann Titford" userId="122f9793-a15b-4eb1-93dc-b082b8162660" providerId="ADAL" clId="{184D6BEC-53B0-4EE5-B430-7F032544BD84}" dt="2020-05-21T20:24:31.266" v="2744" actId="478"/>
          <ac:spMkLst>
            <pc:docMk/>
            <pc:sldMk cId="2797440216" sldId="280"/>
            <ac:spMk id="9" creationId="{D1099BCF-B117-400C-A7FA-BD8AEDB7C472}"/>
          </ac:spMkLst>
        </pc:spChg>
        <pc:spChg chg="mod">
          <ac:chgData name="Ann Titford" userId="122f9793-a15b-4eb1-93dc-b082b8162660" providerId="ADAL" clId="{184D6BEC-53B0-4EE5-B430-7F032544BD84}" dt="2020-05-21T20:24:23.614" v="2741" actId="255"/>
          <ac:spMkLst>
            <pc:docMk/>
            <pc:sldMk cId="2797440216" sldId="280"/>
            <ac:spMk id="10" creationId="{2BFDECDF-F3FB-4F9B-B33F-5FD056CF3B4B}"/>
          </ac:spMkLst>
        </pc:spChg>
        <pc:spChg chg="del">
          <ac:chgData name="Ann Titford" userId="122f9793-a15b-4eb1-93dc-b082b8162660" providerId="ADAL" clId="{184D6BEC-53B0-4EE5-B430-7F032544BD84}" dt="2020-05-21T20:24:36.642" v="2747" actId="478"/>
          <ac:spMkLst>
            <pc:docMk/>
            <pc:sldMk cId="2797440216" sldId="280"/>
            <ac:spMk id="13" creationId="{51FEA453-235C-4730-B9B7-F32CAA185149}"/>
          </ac:spMkLst>
        </pc:spChg>
        <pc:picChg chg="add mod">
          <ac:chgData name="Ann Titford" userId="122f9793-a15b-4eb1-93dc-b082b8162660" providerId="ADAL" clId="{184D6BEC-53B0-4EE5-B430-7F032544BD84}" dt="2020-05-21T20:27:09.130" v="2752" actId="1076"/>
          <ac:picMkLst>
            <pc:docMk/>
            <pc:sldMk cId="2797440216" sldId="280"/>
            <ac:picMk id="3" creationId="{C5D6D20D-2873-4783-ABD1-165DF16E9840}"/>
          </ac:picMkLst>
        </pc:picChg>
        <pc:picChg chg="del">
          <ac:chgData name="Ann Titford" userId="122f9793-a15b-4eb1-93dc-b082b8162660" providerId="ADAL" clId="{184D6BEC-53B0-4EE5-B430-7F032544BD84}" dt="2020-05-21T20:22:31.518" v="2621" actId="478"/>
          <ac:picMkLst>
            <pc:docMk/>
            <pc:sldMk cId="2797440216" sldId="280"/>
            <ac:picMk id="4098" creationId="{7752848E-20AB-4C83-A1F3-C3BF3D6C71C9}"/>
          </ac:picMkLst>
        </pc:picChg>
        <pc:picChg chg="del mod">
          <ac:chgData name="Ann Titford" userId="122f9793-a15b-4eb1-93dc-b082b8162660" providerId="ADAL" clId="{184D6BEC-53B0-4EE5-B430-7F032544BD84}" dt="2020-05-21T20:22:32.576" v="2623" actId="478"/>
          <ac:picMkLst>
            <pc:docMk/>
            <pc:sldMk cId="2797440216" sldId="280"/>
            <ac:picMk id="4100" creationId="{4836F3C1-96C0-492B-8F99-57CD6A6CC8B4}"/>
          </ac:picMkLst>
        </pc:picChg>
      </pc:sldChg>
      <pc:sldChg chg="addSp delSp modSp add">
        <pc:chgData name="Ann Titford" userId="122f9793-a15b-4eb1-93dc-b082b8162660" providerId="ADAL" clId="{184D6BEC-53B0-4EE5-B430-7F032544BD84}" dt="2020-05-21T17:34:42.452" v="348" actId="1076"/>
        <pc:sldMkLst>
          <pc:docMk/>
          <pc:sldMk cId="1547976248" sldId="281"/>
        </pc:sldMkLst>
        <pc:spChg chg="add">
          <ac:chgData name="Ann Titford" userId="122f9793-a15b-4eb1-93dc-b082b8162660" providerId="ADAL" clId="{184D6BEC-53B0-4EE5-B430-7F032544BD84}" dt="2020-05-21T17:14:27.739" v="29"/>
          <ac:spMkLst>
            <pc:docMk/>
            <pc:sldMk cId="1547976248" sldId="281"/>
            <ac:spMk id="5" creationId="{188FE444-5AE0-45FF-9E34-721DC1FFDFE5}"/>
          </ac:spMkLst>
        </pc:spChg>
        <pc:spChg chg="mod">
          <ac:chgData name="Ann Titford" userId="122f9793-a15b-4eb1-93dc-b082b8162660" providerId="ADAL" clId="{184D6BEC-53B0-4EE5-B430-7F032544BD84}" dt="2020-05-21T17:22:43.062" v="175" actId="122"/>
          <ac:spMkLst>
            <pc:docMk/>
            <pc:sldMk cId="1547976248" sldId="281"/>
            <ac:spMk id="6" creationId="{C8B9BC75-CEE4-4A56-B778-14B6D41E44B3}"/>
          </ac:spMkLst>
        </pc:spChg>
        <pc:spChg chg="mod">
          <ac:chgData name="Ann Titford" userId="122f9793-a15b-4eb1-93dc-b082b8162660" providerId="ADAL" clId="{184D6BEC-53B0-4EE5-B430-7F032544BD84}" dt="2020-05-21T17:22:58.788" v="195" actId="20577"/>
          <ac:spMkLst>
            <pc:docMk/>
            <pc:sldMk cId="1547976248" sldId="281"/>
            <ac:spMk id="7" creationId="{247E879C-A5C9-42B3-902C-5AD4EACE398A}"/>
          </ac:spMkLst>
        </pc:spChg>
        <pc:spChg chg="add">
          <ac:chgData name="Ann Titford" userId="122f9793-a15b-4eb1-93dc-b082b8162660" providerId="ADAL" clId="{184D6BEC-53B0-4EE5-B430-7F032544BD84}" dt="2020-05-21T17:14:45.202" v="30"/>
          <ac:spMkLst>
            <pc:docMk/>
            <pc:sldMk cId="1547976248" sldId="281"/>
            <ac:spMk id="8" creationId="{6C87BAEE-1470-4079-A521-7B638C3C4C69}"/>
          </ac:spMkLst>
        </pc:spChg>
        <pc:spChg chg="add">
          <ac:chgData name="Ann Titford" userId="122f9793-a15b-4eb1-93dc-b082b8162660" providerId="ADAL" clId="{184D6BEC-53B0-4EE5-B430-7F032544BD84}" dt="2020-05-21T17:15:28.468" v="31"/>
          <ac:spMkLst>
            <pc:docMk/>
            <pc:sldMk cId="1547976248" sldId="281"/>
            <ac:spMk id="9" creationId="{A9149E49-6D46-4A67-AE38-AC3589CE6CE0}"/>
          </ac:spMkLst>
        </pc:spChg>
        <pc:spChg chg="add">
          <ac:chgData name="Ann Titford" userId="122f9793-a15b-4eb1-93dc-b082b8162660" providerId="ADAL" clId="{184D6BEC-53B0-4EE5-B430-7F032544BD84}" dt="2020-05-21T17:16:49.481" v="32"/>
          <ac:spMkLst>
            <pc:docMk/>
            <pc:sldMk cId="1547976248" sldId="281"/>
            <ac:spMk id="10" creationId="{FCE66DFD-CB3C-4128-8244-3B1C9AB36469}"/>
          </ac:spMkLst>
        </pc:spChg>
        <pc:spChg chg="mod">
          <ac:chgData name="Ann Titford" userId="122f9793-a15b-4eb1-93dc-b082b8162660" providerId="ADAL" clId="{184D6BEC-53B0-4EE5-B430-7F032544BD84}" dt="2020-05-21T17:34:00.370" v="295" actId="1076"/>
          <ac:spMkLst>
            <pc:docMk/>
            <pc:sldMk cId="1547976248" sldId="281"/>
            <ac:spMk id="11" creationId="{E0689EF1-2488-48E4-AEEC-C67078847F63}"/>
          </ac:spMkLst>
        </pc:spChg>
        <pc:spChg chg="mod">
          <ac:chgData name="Ann Titford" userId="122f9793-a15b-4eb1-93dc-b082b8162660" providerId="ADAL" clId="{184D6BEC-53B0-4EE5-B430-7F032544BD84}" dt="2020-05-21T17:24:28.218" v="234" actId="1076"/>
          <ac:spMkLst>
            <pc:docMk/>
            <pc:sldMk cId="1547976248" sldId="281"/>
            <ac:spMk id="13" creationId="{51FEA453-235C-4730-B9B7-F32CAA185149}"/>
          </ac:spMkLst>
        </pc:spChg>
        <pc:spChg chg="mod">
          <ac:chgData name="Ann Titford" userId="122f9793-a15b-4eb1-93dc-b082b8162660" providerId="ADAL" clId="{184D6BEC-53B0-4EE5-B430-7F032544BD84}" dt="2020-05-21T17:24:31.218" v="235" actId="1076"/>
          <ac:spMkLst>
            <pc:docMk/>
            <pc:sldMk cId="1547976248" sldId="281"/>
            <ac:spMk id="14" creationId="{B252D2B0-FE00-4035-89B8-E0468B11D904}"/>
          </ac:spMkLst>
        </pc:spChg>
        <pc:spChg chg="mod">
          <ac:chgData name="Ann Titford" userId="122f9793-a15b-4eb1-93dc-b082b8162660" providerId="ADAL" clId="{184D6BEC-53B0-4EE5-B430-7F032544BD84}" dt="2020-05-21T17:34:09.915" v="298" actId="1076"/>
          <ac:spMkLst>
            <pc:docMk/>
            <pc:sldMk cId="1547976248" sldId="281"/>
            <ac:spMk id="15" creationId="{07A2EFC3-E100-41A4-9073-49129251B14B}"/>
          </ac:spMkLst>
        </pc:spChg>
        <pc:spChg chg="mod">
          <ac:chgData name="Ann Titford" userId="122f9793-a15b-4eb1-93dc-b082b8162660" providerId="ADAL" clId="{184D6BEC-53B0-4EE5-B430-7F032544BD84}" dt="2020-05-21T17:34:42.452" v="348" actId="1076"/>
          <ac:spMkLst>
            <pc:docMk/>
            <pc:sldMk cId="1547976248" sldId="281"/>
            <ac:spMk id="16" creationId="{F49213CA-E30A-4F48-9BF4-071FA34E9DF6}"/>
          </ac:spMkLst>
        </pc:spChg>
        <pc:spChg chg="mod">
          <ac:chgData name="Ann Titford" userId="122f9793-a15b-4eb1-93dc-b082b8162660" providerId="ADAL" clId="{184D6BEC-53B0-4EE5-B430-7F032544BD84}" dt="2020-05-21T17:33:42.363" v="291" actId="14100"/>
          <ac:spMkLst>
            <pc:docMk/>
            <pc:sldMk cId="1547976248" sldId="281"/>
            <ac:spMk id="17" creationId="{0F93E5FC-600A-426F-A5CF-4260C2114037}"/>
          </ac:spMkLst>
        </pc:spChg>
        <pc:picChg chg="del">
          <ac:chgData name="Ann Titford" userId="122f9793-a15b-4eb1-93dc-b082b8162660" providerId="ADAL" clId="{184D6BEC-53B0-4EE5-B430-7F032544BD84}" dt="2020-05-21T17:14:16.402" v="28" actId="478"/>
          <ac:picMkLst>
            <pc:docMk/>
            <pc:sldMk cId="1547976248" sldId="281"/>
            <ac:picMk id="3" creationId="{F589AA74-8487-4607-A69B-87861660033A}"/>
          </ac:picMkLst>
        </pc:picChg>
        <pc:picChg chg="del">
          <ac:chgData name="Ann Titford" userId="122f9793-a15b-4eb1-93dc-b082b8162660" providerId="ADAL" clId="{184D6BEC-53B0-4EE5-B430-7F032544BD84}" dt="2020-05-21T17:18:31.463" v="102" actId="478"/>
          <ac:picMkLst>
            <pc:docMk/>
            <pc:sldMk cId="1547976248" sldId="281"/>
            <ac:picMk id="1028" creationId="{EE1F722D-52D8-44EF-84B0-100152F135D0}"/>
          </ac:picMkLst>
        </pc:picChg>
        <pc:picChg chg="del">
          <ac:chgData name="Ann Titford" userId="122f9793-a15b-4eb1-93dc-b082b8162660" providerId="ADAL" clId="{184D6BEC-53B0-4EE5-B430-7F032544BD84}" dt="2020-05-21T17:19:22.930" v="170" actId="478"/>
          <ac:picMkLst>
            <pc:docMk/>
            <pc:sldMk cId="1547976248" sldId="281"/>
            <ac:picMk id="1032" creationId="{83A1CC09-1FB3-473D-BFCA-E3E5A13E8C38}"/>
          </ac:picMkLst>
        </pc:picChg>
        <pc:picChg chg="add mod">
          <ac:chgData name="Ann Titford" userId="122f9793-a15b-4eb1-93dc-b082b8162660" providerId="ADAL" clId="{184D6BEC-53B0-4EE5-B430-7F032544BD84}" dt="2020-05-21T17:23:45.739" v="226" actId="14100"/>
          <ac:picMkLst>
            <pc:docMk/>
            <pc:sldMk cId="1547976248" sldId="281"/>
            <ac:picMk id="1034" creationId="{56295A6E-4DDD-48D7-BA2D-10221145F274}"/>
          </ac:picMkLst>
        </pc:picChg>
        <pc:picChg chg="add mod">
          <ac:chgData name="Ann Titford" userId="122f9793-a15b-4eb1-93dc-b082b8162660" providerId="ADAL" clId="{184D6BEC-53B0-4EE5-B430-7F032544BD84}" dt="2020-05-21T17:23:53.643" v="228" actId="14100"/>
          <ac:picMkLst>
            <pc:docMk/>
            <pc:sldMk cId="1547976248" sldId="281"/>
            <ac:picMk id="1036" creationId="{7FFFAADA-9754-490A-8E0E-C032B956EF90}"/>
          </ac:picMkLst>
        </pc:picChg>
        <pc:picChg chg="add mod">
          <ac:chgData name="Ann Titford" userId="122f9793-a15b-4eb1-93dc-b082b8162660" providerId="ADAL" clId="{184D6BEC-53B0-4EE5-B430-7F032544BD84}" dt="2020-05-21T17:33:08.338" v="269" actId="1076"/>
          <ac:picMkLst>
            <pc:docMk/>
            <pc:sldMk cId="1547976248" sldId="281"/>
            <ac:picMk id="1038" creationId="{D9FA6C98-62B3-4713-A960-B8C77F7B5B6C}"/>
          </ac:picMkLst>
        </pc:picChg>
      </pc:sldChg>
      <pc:sldChg chg="add del">
        <pc:chgData name="Ann Titford" userId="122f9793-a15b-4eb1-93dc-b082b8162660" providerId="ADAL" clId="{184D6BEC-53B0-4EE5-B430-7F032544BD84}" dt="2020-05-22T15:59:57.514" v="3096" actId="2696"/>
        <pc:sldMkLst>
          <pc:docMk/>
          <pc:sldMk cId="1034610710" sldId="282"/>
        </pc:sldMkLst>
      </pc:sldChg>
      <pc:sldChg chg="add del">
        <pc:chgData name="Ann Titford" userId="122f9793-a15b-4eb1-93dc-b082b8162660" providerId="ADAL" clId="{184D6BEC-53B0-4EE5-B430-7F032544BD84}" dt="2020-05-22T16:05:00.939" v="3244" actId="2696"/>
        <pc:sldMkLst>
          <pc:docMk/>
          <pc:sldMk cId="3001104274" sldId="282"/>
        </pc:sldMkLst>
      </pc:sldChg>
      <pc:sldChg chg="add del">
        <pc:chgData name="Ann Titford" userId="122f9793-a15b-4eb1-93dc-b082b8162660" providerId="ADAL" clId="{184D6BEC-53B0-4EE5-B430-7F032544BD84}" dt="2020-05-22T16:05:03.755" v="3245" actId="2696"/>
        <pc:sldMkLst>
          <pc:docMk/>
          <pc:sldMk cId="3280443253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qewlets.ca/sqwelqwel/xwelmexw/sqewlets_families-familles-eng.ph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litrockenvironmental.ca/product/big-sage/" TargetMode="External"/><Relationship Id="rId7" Type="http://schemas.openxmlformats.org/officeDocument/2006/relationships/hyperlink" Target="https://www.epicgardening.com/white-sage-plant/" TargetMode="External"/><Relationship Id="rId2" Type="http://schemas.openxmlformats.org/officeDocument/2006/relationships/hyperlink" Target="http://linnet.geog.ubc.ca/Atlas/Atlas.aspx?sciname=Artemisia%20tridentata%20ssp.%20vaseyana&amp;noTransfer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imple.com/2011/09/salvia-means-salvation-white-sage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123rf.com/photo_112187057_wildcrafted-dried-white-sage-salvia-apiana-leafy-bundles-on-fibrous-tree-bark-in-forest-preserve-smu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movingtowardspeace.com/mtpblog/the-ancient-art-of-burning-sag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glebleu.net/en/2017/08/sage-sacred-wisdom-herb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market/sagebrush_smudg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wellandgood.com/good-advice/sage-benefi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.pinterest.com/pin/411446115938009336/?amp_client_id=CLIENT_ID(_)&amp;mweb_unauth_id=%7b%7bdefault.session%7d%7d&amp;from_amp_pin_page=true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6fIMumk2cnA&amp;list=PLeyJPHbRnGaZFu8_xxuXPlYG-j-9cogsx&amp;index=45&amp;t=0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d75curriculum.com/page/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Lesson 6 : Grades Gr. 3-6</a:t>
            </a:r>
          </a:p>
          <a:p>
            <a:r>
              <a:rPr lang="en-US" b="1" dirty="0">
                <a:cs typeface="Calibri"/>
              </a:rPr>
              <a:t>Indigenous Medicine Plants</a:t>
            </a: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ide-Wiigwas - Tobacco and Tobacco Ties - St. George's Indian Band">
            <a:extLst>
              <a:ext uri="{FF2B5EF4-FFF2-40B4-BE49-F238E27FC236}">
                <a16:creationId xmlns:a16="http://schemas.microsoft.com/office/drawing/2014/main" id="{EB9E7F2B-ACB6-4562-BB8D-2F54628275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Medicine Wheel Clipart">
            <a:extLst>
              <a:ext uri="{FF2B5EF4-FFF2-40B4-BE49-F238E27FC236}">
                <a16:creationId xmlns:a16="http://schemas.microsoft.com/office/drawing/2014/main" id="{EF497DEF-DB33-42A8-AD38-446EF8B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570" y="3348276"/>
            <a:ext cx="2333525" cy="23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2A995-303F-40CB-9B87-02215C26D04E}"/>
              </a:ext>
            </a:extLst>
          </p:cNvPr>
          <p:cNvSpPr txBox="1"/>
          <p:nvPr/>
        </p:nvSpPr>
        <p:spPr>
          <a:xfrm>
            <a:off x="1711987" y="4330372"/>
            <a:ext cx="8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00DDC-C364-4FD2-AF10-604FE393D2A9}"/>
              </a:ext>
            </a:extLst>
          </p:cNvPr>
          <p:cNvSpPr txBox="1"/>
          <p:nvPr/>
        </p:nvSpPr>
        <p:spPr>
          <a:xfrm>
            <a:off x="2327193" y="4316922"/>
            <a:ext cx="4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16" name="Picture 8" descr="White sage flowers about to bloom">
            <a:extLst>
              <a:ext uri="{FF2B5EF4-FFF2-40B4-BE49-F238E27FC236}">
                <a16:creationId xmlns:a16="http://schemas.microsoft.com/office/drawing/2014/main" id="{95B74130-48F6-40C6-989C-E9CFB70A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9" y="3891901"/>
            <a:ext cx="1012134" cy="15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5 sage benefits besides banishing bad vibes | Well+Good">
            <a:extLst>
              <a:ext uri="{FF2B5EF4-FFF2-40B4-BE49-F238E27FC236}">
                <a16:creationId xmlns:a16="http://schemas.microsoft.com/office/drawing/2014/main" id="{C2F36E99-E80B-45EB-A839-C8285AEF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6" y="1376779"/>
            <a:ext cx="2057707" cy="13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918DD57-D4B4-4448-BDFE-5E579C4D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105511"/>
            <a:ext cx="2935169" cy="2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Medium Sagebrush Basket by PiecefulDesign on Etsy, $17.00 Honey Brown, Spot Cleaner, Clothes Line, Basket, Cleaning, Medium, Etsy, Hamper, Medium-length Hairstyle">
            <a:extLst>
              <a:ext uri="{FF2B5EF4-FFF2-40B4-BE49-F238E27FC236}">
                <a16:creationId xmlns:a16="http://schemas.microsoft.com/office/drawing/2014/main" id="{97A04ED8-5454-43C3-80DA-E06E3AE1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6" y="4958172"/>
            <a:ext cx="2225100" cy="18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CDEAFB-77DC-4613-A574-48C6EA141BC3}"/>
              </a:ext>
            </a:extLst>
          </p:cNvPr>
          <p:cNvSpPr txBox="1"/>
          <p:nvPr/>
        </p:nvSpPr>
        <p:spPr>
          <a:xfrm>
            <a:off x="3216870" y="145268"/>
            <a:ext cx="88233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Sage is a healing Indigenous medicine plant.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F6874-3998-496F-BEC8-A33036C7A37E}"/>
              </a:ext>
            </a:extLst>
          </p:cNvPr>
          <p:cNvSpPr txBox="1"/>
          <p:nvPr/>
        </p:nvSpPr>
        <p:spPr>
          <a:xfrm>
            <a:off x="7856491" y="1415322"/>
            <a:ext cx="402965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What is made to help heal colds and headaches?</a:t>
            </a: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Why do </a:t>
            </a:r>
            <a:r>
              <a:rPr lang="en-US" sz="2400" b="1">
                <a:latin typeface="Arial"/>
                <a:cs typeface="Segoe UI"/>
              </a:rPr>
              <a:t>people smudge?</a:t>
            </a:r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What useful items can be made from Big Sagebrush bark?</a:t>
            </a:r>
          </a:p>
        </p:txBody>
      </p:sp>
      <p:pic>
        <p:nvPicPr>
          <p:cNvPr id="22" name="Picture 12" descr="Wildcrafted dried white sage (Salvia apiana)leafy bundles on fibrous tree bark  in forest preserve. Smudging ceremony. Stock Photo - 112187057">
            <a:extLst>
              <a:ext uri="{FF2B5EF4-FFF2-40B4-BE49-F238E27FC236}">
                <a16:creationId xmlns:a16="http://schemas.microsoft.com/office/drawing/2014/main" id="{0004FC71-26A8-4480-BE51-84A0D67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25" y="3020487"/>
            <a:ext cx="2057708" cy="1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AAC5DD-4CEB-4D05-8C36-D5FF84DCB2FA}"/>
              </a:ext>
            </a:extLst>
          </p:cNvPr>
          <p:cNvSpPr txBox="1"/>
          <p:nvPr/>
        </p:nvSpPr>
        <p:spPr>
          <a:xfrm>
            <a:off x="82137" y="2306889"/>
            <a:ext cx="30745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Where is Big Sagebrush found?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C328F-1EB7-4CDF-AA39-97A742BF9821}"/>
              </a:ext>
            </a:extLst>
          </p:cNvPr>
          <p:cNvSpPr txBox="1"/>
          <p:nvPr/>
        </p:nvSpPr>
        <p:spPr>
          <a:xfrm>
            <a:off x="151805" y="5757351"/>
            <a:ext cx="50497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What medicine wheel direction is sage connected with?</a:t>
            </a:r>
          </a:p>
        </p:txBody>
      </p:sp>
    </p:spTree>
    <p:extLst>
      <p:ext uri="{BB962C8B-B14F-4D97-AF65-F5344CB8AC3E}">
        <p14:creationId xmlns:p14="http://schemas.microsoft.com/office/powerpoint/2010/main" val="51334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97735-0BA1-43D5-AB1D-F7A343F16C65}"/>
              </a:ext>
            </a:extLst>
          </p:cNvPr>
          <p:cNvSpPr txBox="1"/>
          <p:nvPr/>
        </p:nvSpPr>
        <p:spPr>
          <a:xfrm>
            <a:off x="92766" y="-28133"/>
            <a:ext cx="1209923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Now it’s your turn. Go for a walk with an Elder or relative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and ask them about sage and smudging.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 Maybe they’ll tell you about their experiences.</a:t>
            </a:r>
            <a:endParaRPr lang="en-US" sz="2800" b="1" dirty="0">
              <a:latin typeface="Arial"/>
              <a:cs typeface="Segoe UI"/>
            </a:endParaRP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Enjoy your walk.</a:t>
            </a:r>
          </a:p>
        </p:txBody>
      </p:sp>
      <p:pic>
        <p:nvPicPr>
          <p:cNvPr id="10244" name="Picture 4" descr="A man stands next to a building with two framed photographs in his hands.">
            <a:extLst>
              <a:ext uri="{FF2B5EF4-FFF2-40B4-BE49-F238E27FC236}">
                <a16:creationId xmlns:a16="http://schemas.microsoft.com/office/drawing/2014/main" id="{2DA44777-CF12-437F-B730-47F23CCA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7" y="2677656"/>
            <a:ext cx="5292449" cy="3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8B08F-922B-456F-9C8C-DF22A8929750}"/>
              </a:ext>
            </a:extLst>
          </p:cNvPr>
          <p:cNvSpPr txBox="1"/>
          <p:nvPr/>
        </p:nvSpPr>
        <p:spPr>
          <a:xfrm>
            <a:off x="6504808" y="6263986"/>
            <a:ext cx="5292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is </a:t>
            </a:r>
            <a:r>
              <a:rPr lang="en-US" sz="1100" dirty="0" err="1"/>
              <a:t>from:</a:t>
            </a:r>
            <a:r>
              <a:rPr lang="en-US" sz="1100" dirty="0" err="1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://digitalsqewlets.ca/</a:t>
            </a:r>
            <a:r>
              <a:rPr lang="en-US" sz="1100" dirty="0" err="1">
                <a:hlinkClick r:id="rId3"/>
              </a:rPr>
              <a:t>sqwelqwel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xwelmexw</a:t>
            </a:r>
            <a:r>
              <a:rPr lang="en-US" sz="1100" dirty="0">
                <a:hlinkClick r:id="rId3"/>
              </a:rPr>
              <a:t>/</a:t>
            </a:r>
            <a:r>
              <a:rPr lang="en-US" sz="1100" dirty="0" err="1">
                <a:hlinkClick r:id="rId3"/>
              </a:rPr>
              <a:t>sqewlets_families-familles-eng.php</a:t>
            </a:r>
            <a:r>
              <a:rPr lang="en-US" sz="1100" dirty="0"/>
              <a:t> </a:t>
            </a:r>
          </a:p>
        </p:txBody>
      </p:sp>
      <p:pic>
        <p:nvPicPr>
          <p:cNvPr id="7" name="Picture 4" descr="BC Association of Aboriginal Friendship Centres BC Association of ...">
            <a:extLst>
              <a:ext uri="{FF2B5EF4-FFF2-40B4-BE49-F238E27FC236}">
                <a16:creationId xmlns:a16="http://schemas.microsoft.com/office/drawing/2014/main" id="{C7B8DE05-A03D-4C6E-8967-939D118A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2" y="2664868"/>
            <a:ext cx="4614579" cy="37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3" y="2398970"/>
            <a:ext cx="6493564" cy="4315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5C580-51D5-4931-B6CB-06BC3F6A257F}"/>
              </a:ext>
            </a:extLst>
          </p:cNvPr>
          <p:cNvSpPr txBox="1"/>
          <p:nvPr/>
        </p:nvSpPr>
        <p:spPr>
          <a:xfrm>
            <a:off x="218661" y="143551"/>
            <a:ext cx="1156914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Indigenous Medicine Plants : Sage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Learning Intentions: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>
                <a:latin typeface="Arial"/>
                <a:cs typeface="Calibri"/>
              </a:rPr>
              <a:t> </a:t>
            </a:r>
            <a:r>
              <a:rPr lang="en-US" sz="2000" b="1" dirty="0">
                <a:latin typeface="Arial"/>
                <a:cs typeface="Calibri"/>
              </a:rPr>
              <a:t>I understand the Indigenous traditional uses of sage.</a:t>
            </a:r>
          </a:p>
          <a:p>
            <a:pPr algn="ctr"/>
            <a:endParaRPr lang="en-US" sz="2000" b="1" dirty="0">
              <a:latin typeface="Arial"/>
              <a:cs typeface="Calibri"/>
            </a:endParaRPr>
          </a:p>
          <a:p>
            <a:pPr algn="ctr"/>
            <a:r>
              <a:rPr lang="en-US" sz="2000" b="1" dirty="0">
                <a:latin typeface="Arial"/>
                <a:cs typeface="Calibri"/>
              </a:rPr>
              <a:t>I can recognize a sage plant.</a:t>
            </a:r>
          </a:p>
        </p:txBody>
      </p:sp>
    </p:spTree>
    <p:extLst>
      <p:ext uri="{BB962C8B-B14F-4D97-AF65-F5344CB8AC3E}">
        <p14:creationId xmlns:p14="http://schemas.microsoft.com/office/powerpoint/2010/main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280417" y="870104"/>
            <a:ext cx="116311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There are many kinds of sage.  White sage is found in desert areas.  A natural sage that grows in BC is sagebrush.  There is also blue sage, desert sage and more.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3492285" y="6240184"/>
            <a:ext cx="3806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2"/>
              </a:rPr>
              <a:t>http://linnet.geog.ubc.ca/Atlas/Atlas.aspx?sciname=Artemisia%20tridentata%20ssp.%20vaseyana&amp;noTransfer=0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E879C-A5C9-42B3-902C-5AD4EACE398A}"/>
              </a:ext>
            </a:extLst>
          </p:cNvPr>
          <p:cNvSpPr txBox="1"/>
          <p:nvPr/>
        </p:nvSpPr>
        <p:spPr>
          <a:xfrm>
            <a:off x="375305" y="190933"/>
            <a:ext cx="111365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About 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2D2B0-FE00-4035-89B8-E0468B11D904}"/>
              </a:ext>
            </a:extLst>
          </p:cNvPr>
          <p:cNvSpPr txBox="1"/>
          <p:nvPr/>
        </p:nvSpPr>
        <p:spPr>
          <a:xfrm>
            <a:off x="167260" y="6240184"/>
            <a:ext cx="30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http://splitrockenvironmental.ca/product/big-sage/</a:t>
            </a:r>
            <a:endParaRPr lang="en-US" sz="1000" dirty="0"/>
          </a:p>
        </p:txBody>
      </p:sp>
      <p:pic>
        <p:nvPicPr>
          <p:cNvPr id="3" name="Picture 2" descr="main_image">
            <a:extLst>
              <a:ext uri="{FF2B5EF4-FFF2-40B4-BE49-F238E27FC236}">
                <a16:creationId xmlns:a16="http://schemas.microsoft.com/office/drawing/2014/main" id="{F589AA74-8487-4607-A69B-87861660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3" y="33826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689EF1-2488-48E4-AEEC-C67078847F63}"/>
              </a:ext>
            </a:extLst>
          </p:cNvPr>
          <p:cNvSpPr txBox="1"/>
          <p:nvPr/>
        </p:nvSpPr>
        <p:spPr>
          <a:xfrm>
            <a:off x="375305" y="2474318"/>
            <a:ext cx="244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Sagebrush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1F722D-52D8-44EF-84B0-100152F1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08" y="3384990"/>
            <a:ext cx="3806925" cy="28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2EFC3-E100-41A4-9073-49129251B14B}"/>
              </a:ext>
            </a:extLst>
          </p:cNvPr>
          <p:cNvSpPr txBox="1"/>
          <p:nvPr/>
        </p:nvSpPr>
        <p:spPr>
          <a:xfrm>
            <a:off x="3859532" y="2474318"/>
            <a:ext cx="328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Big Sagebrush</a:t>
            </a:r>
          </a:p>
        </p:txBody>
      </p:sp>
      <p:sp>
        <p:nvSpPr>
          <p:cNvPr id="4" name="AutoShape 6" descr="White sage after rain">
            <a:extLst>
              <a:ext uri="{FF2B5EF4-FFF2-40B4-BE49-F238E27FC236}">
                <a16:creationId xmlns:a16="http://schemas.microsoft.com/office/drawing/2014/main" id="{87AC8B1B-5D41-445D-B75F-6451B169E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White sage flowers about to bloom">
            <a:extLst>
              <a:ext uri="{FF2B5EF4-FFF2-40B4-BE49-F238E27FC236}">
                <a16:creationId xmlns:a16="http://schemas.microsoft.com/office/drawing/2014/main" id="{83A1CC09-1FB3-473D-BFCA-E3E5A13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92" y="3384990"/>
            <a:ext cx="1900296" cy="28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9213CA-E30A-4F48-9BF4-071FA34E9DF6}"/>
              </a:ext>
            </a:extLst>
          </p:cNvPr>
          <p:cNvSpPr txBox="1"/>
          <p:nvPr/>
        </p:nvSpPr>
        <p:spPr>
          <a:xfrm>
            <a:off x="8595692" y="6306396"/>
            <a:ext cx="306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7"/>
              </a:rPr>
              <a:t>https://www.epicgardening.com/white-sage-plant/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3E5FC-600A-426F-A5CF-4260C2114037}"/>
              </a:ext>
            </a:extLst>
          </p:cNvPr>
          <p:cNvSpPr txBox="1"/>
          <p:nvPr/>
        </p:nvSpPr>
        <p:spPr>
          <a:xfrm>
            <a:off x="7749491" y="2474318"/>
            <a:ext cx="391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White Sagebrush</a:t>
            </a:r>
          </a:p>
        </p:txBody>
      </p:sp>
    </p:spTree>
    <p:extLst>
      <p:ext uri="{BB962C8B-B14F-4D97-AF65-F5344CB8AC3E}">
        <p14:creationId xmlns:p14="http://schemas.microsoft.com/office/powerpoint/2010/main" val="26342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280417" y="870104"/>
            <a:ext cx="116311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White sage is what you often see bundled for smudging.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3399938" y="6053112"/>
            <a:ext cx="413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https://www.123rf.com/photo_112187057_wildcrafted-dried-white-sage-salvia-apiana-leafy-bundles-on-fibrous-tree-bark-in-forest-preserve-smu.html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E879C-A5C9-42B3-902C-5AD4EACE398A}"/>
              </a:ext>
            </a:extLst>
          </p:cNvPr>
          <p:cNvSpPr txBox="1"/>
          <p:nvPr/>
        </p:nvSpPr>
        <p:spPr>
          <a:xfrm>
            <a:off x="375305" y="190933"/>
            <a:ext cx="111365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White 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2D2B0-FE00-4035-89B8-E0468B11D904}"/>
              </a:ext>
            </a:extLst>
          </p:cNvPr>
          <p:cNvSpPr txBox="1"/>
          <p:nvPr/>
        </p:nvSpPr>
        <p:spPr>
          <a:xfrm>
            <a:off x="167260" y="6113069"/>
            <a:ext cx="306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https://www.rootsimple.com/2011/09/salvia-means-salvation-white-sage/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89EF1-2488-48E4-AEEC-C67078847F63}"/>
              </a:ext>
            </a:extLst>
          </p:cNvPr>
          <p:cNvSpPr txBox="1"/>
          <p:nvPr/>
        </p:nvSpPr>
        <p:spPr>
          <a:xfrm>
            <a:off x="680106" y="1801515"/>
            <a:ext cx="196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2EFC3-E100-41A4-9073-49129251B14B}"/>
              </a:ext>
            </a:extLst>
          </p:cNvPr>
          <p:cNvSpPr txBox="1"/>
          <p:nvPr/>
        </p:nvSpPr>
        <p:spPr>
          <a:xfrm>
            <a:off x="3740578" y="1775429"/>
            <a:ext cx="311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 Bundle</a:t>
            </a:r>
          </a:p>
        </p:txBody>
      </p:sp>
      <p:sp>
        <p:nvSpPr>
          <p:cNvPr id="4" name="AutoShape 6" descr="White sage after rain">
            <a:extLst>
              <a:ext uri="{FF2B5EF4-FFF2-40B4-BE49-F238E27FC236}">
                <a16:creationId xmlns:a16="http://schemas.microsoft.com/office/drawing/2014/main" id="{87AC8B1B-5D41-445D-B75F-6451B169E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9213CA-E30A-4F48-9BF4-071FA34E9DF6}"/>
              </a:ext>
            </a:extLst>
          </p:cNvPr>
          <p:cNvSpPr txBox="1"/>
          <p:nvPr/>
        </p:nvSpPr>
        <p:spPr>
          <a:xfrm>
            <a:off x="7885518" y="6053112"/>
            <a:ext cx="3065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https://www.movingtowardspeace.com/mtpblog/the-ancient-art-of-burning-sage.html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3E5FC-600A-426F-A5CF-4260C2114037}"/>
              </a:ext>
            </a:extLst>
          </p:cNvPr>
          <p:cNvSpPr txBox="1"/>
          <p:nvPr/>
        </p:nvSpPr>
        <p:spPr>
          <a:xfrm>
            <a:off x="8280253" y="1775429"/>
            <a:ext cx="3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White Sage Smudge</a:t>
            </a:r>
          </a:p>
        </p:txBody>
      </p:sp>
      <p:sp>
        <p:nvSpPr>
          <p:cNvPr id="5" name="AutoShape 2" descr="White Sage Photograph by Adrian Thomas/science Photo Library">
            <a:extLst>
              <a:ext uri="{FF2B5EF4-FFF2-40B4-BE49-F238E27FC236}">
                <a16:creationId xmlns:a16="http://schemas.microsoft.com/office/drawing/2014/main" id="{188FE444-5AE0-45FF-9E34-721DC1FFDF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White Sage Photograph - White Sage by Adrian Thomas/science Photo Library">
            <a:extLst>
              <a:ext uri="{FF2B5EF4-FFF2-40B4-BE49-F238E27FC236}">
                <a16:creationId xmlns:a16="http://schemas.microsoft.com/office/drawing/2014/main" id="{6C87BAEE-1470-4079-A521-7B638C3C4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White Sage Photograph by Adrian Thomas/science Photo Library">
            <a:extLst>
              <a:ext uri="{FF2B5EF4-FFF2-40B4-BE49-F238E27FC236}">
                <a16:creationId xmlns:a16="http://schemas.microsoft.com/office/drawing/2014/main" id="{A9149E49-6D46-4A67-AE38-AC3589CE6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CE66DFD-CB3C-4128-8244-3B1C9AB36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alvia Means Salvation: White Sage | Root Simple">
            <a:extLst>
              <a:ext uri="{FF2B5EF4-FFF2-40B4-BE49-F238E27FC236}">
                <a16:creationId xmlns:a16="http://schemas.microsoft.com/office/drawing/2014/main" id="{56295A6E-4DDD-48D7-BA2D-10221145F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6" y="2611002"/>
            <a:ext cx="2887244" cy="33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dcrafted dried white sage (Salvia apiana)leafy bundles on fibrous tree bark  in forest preserve. Smudging ceremony. Stock Photo - 112187057">
            <a:extLst>
              <a:ext uri="{FF2B5EF4-FFF2-40B4-BE49-F238E27FC236}">
                <a16:creationId xmlns:a16="http://schemas.microsoft.com/office/drawing/2014/main" id="{7FFFAADA-9754-490A-8E0E-C032B956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78" y="2676357"/>
            <a:ext cx="4139422" cy="3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credit: @DoD News, Flickr">
            <a:extLst>
              <a:ext uri="{FF2B5EF4-FFF2-40B4-BE49-F238E27FC236}">
                <a16:creationId xmlns:a16="http://schemas.microsoft.com/office/drawing/2014/main" id="{D9FA6C98-62B3-4713-A960-B8C77F7B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18" y="2676357"/>
            <a:ext cx="4135550" cy="2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7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B9BC75-CEE4-4A56-B778-14B6D41E44B3}"/>
              </a:ext>
            </a:extLst>
          </p:cNvPr>
          <p:cNvSpPr txBox="1"/>
          <p:nvPr/>
        </p:nvSpPr>
        <p:spPr>
          <a:xfrm>
            <a:off x="4479664" y="248441"/>
            <a:ext cx="32326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Prairie Sage</a:t>
            </a:r>
          </a:p>
        </p:txBody>
      </p:sp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4811B-01A5-459D-ADB9-2682049E1C0F}"/>
              </a:ext>
            </a:extLst>
          </p:cNvPr>
          <p:cNvSpPr txBox="1"/>
          <p:nvPr/>
        </p:nvSpPr>
        <p:spPr>
          <a:xfrm>
            <a:off x="259276" y="1564675"/>
            <a:ext cx="5584934" cy="3728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Prairie sage is found wild in the Canadian prairies; Alberta, Saskatchewan, Manitoba.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You have to be careful if you pick this plant.  Leave the root in place, in the ground.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Why do you think this is the right practice for gathering or harvesting this plant?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0C6A-AE87-4E69-944B-4546E8D4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4" y="1219284"/>
            <a:ext cx="5134360" cy="51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0E836-026F-4855-9AD3-FD5F47E6E833}"/>
              </a:ext>
            </a:extLst>
          </p:cNvPr>
          <p:cNvSpPr txBox="1"/>
          <p:nvPr/>
        </p:nvSpPr>
        <p:spPr>
          <a:xfrm>
            <a:off x="6906074" y="6486448"/>
            <a:ext cx="4910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https://aiglebleu.net/en/2017/08/sage-sacred-wisdom-herb/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51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8BFD56B-A2C5-43DC-AB80-4E99BE3B8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2F6FB-5923-4EC7-9F83-0423E2FD86AE}"/>
              </a:ext>
            </a:extLst>
          </p:cNvPr>
          <p:cNvSpPr txBox="1"/>
          <p:nvPr/>
        </p:nvSpPr>
        <p:spPr>
          <a:xfrm>
            <a:off x="4479664" y="179266"/>
            <a:ext cx="32326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Big Sagebrush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3BB74-7E02-4763-87DA-AAB5525A4810}"/>
              </a:ext>
            </a:extLst>
          </p:cNvPr>
          <p:cNvSpPr txBox="1"/>
          <p:nvPr/>
        </p:nvSpPr>
        <p:spPr>
          <a:xfrm>
            <a:off x="106875" y="1255410"/>
            <a:ext cx="5836725" cy="4651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Big sagebrush is found in the interior of British Columbia.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 If this plant is being disturbed, it will “talk” to other plants.  It will release a chemical that will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cause nearby sage to increase production of repellent chemical compounds. 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 you think this “talking” is helpful to this plant?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0A6019-5714-4CA0-B862-7B6CBCE0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96" y="1423247"/>
            <a:ext cx="5348675" cy="40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EA453-235C-4730-B9B7-F32CAA185149}"/>
              </a:ext>
            </a:extLst>
          </p:cNvPr>
          <p:cNvSpPr txBox="1"/>
          <p:nvPr/>
        </p:nvSpPr>
        <p:spPr>
          <a:xfrm>
            <a:off x="99517" y="5502141"/>
            <a:ext cx="38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https://www.wellandgood.com/good-advice/sage-benefits/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4811B-01A5-459D-ADB9-2682049E1C0F}"/>
              </a:ext>
            </a:extLst>
          </p:cNvPr>
          <p:cNvSpPr txBox="1"/>
          <p:nvPr/>
        </p:nvSpPr>
        <p:spPr>
          <a:xfrm>
            <a:off x="2123832" y="887074"/>
            <a:ext cx="76395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Here are some uses of Big Sagebrush as practiced by some Indigenous peoples in British Columbia.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99BCF-B117-400C-A7FA-BD8AEDB7C472}"/>
              </a:ext>
            </a:extLst>
          </p:cNvPr>
          <p:cNvSpPr txBox="1"/>
          <p:nvPr/>
        </p:nvSpPr>
        <p:spPr>
          <a:xfrm>
            <a:off x="4595045" y="6282561"/>
            <a:ext cx="330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https://www.etsy.com/market/sagebrush_smudge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28209-5A16-4E83-B2AB-2393B779C55B}"/>
              </a:ext>
            </a:extLst>
          </p:cNvPr>
          <p:cNvSpPr txBox="1"/>
          <p:nvPr/>
        </p:nvSpPr>
        <p:spPr>
          <a:xfrm>
            <a:off x="453985" y="159801"/>
            <a:ext cx="113571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Indigenous cultures use sage for several purposes.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40BC7-749A-4542-A75E-06D45BCF4C4C}"/>
              </a:ext>
            </a:extLst>
          </p:cNvPr>
          <p:cNvSpPr txBox="1"/>
          <p:nvPr/>
        </p:nvSpPr>
        <p:spPr>
          <a:xfrm>
            <a:off x="99517" y="2027302"/>
            <a:ext cx="449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Make a tea from dried leaves and branches to help with colds and headaches.</a:t>
            </a:r>
          </a:p>
        </p:txBody>
      </p:sp>
      <p:pic>
        <p:nvPicPr>
          <p:cNvPr id="5" name="Picture 4" descr="Sagebrush smudge | Etsy">
            <a:extLst>
              <a:ext uri="{FF2B5EF4-FFF2-40B4-BE49-F238E27FC236}">
                <a16:creationId xmlns:a16="http://schemas.microsoft.com/office/drawing/2014/main" id="{5C0A0547-479F-4BAF-A62C-7655B924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99" y="3628090"/>
            <a:ext cx="3323069" cy="26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40783-0B0F-4F59-9041-8FC88B5E9DC6}"/>
              </a:ext>
            </a:extLst>
          </p:cNvPr>
          <p:cNvSpPr txBox="1"/>
          <p:nvPr/>
        </p:nvSpPr>
        <p:spPr>
          <a:xfrm>
            <a:off x="4721716" y="2673633"/>
            <a:ext cx="370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as a smudge to clear negative energy from a person or a space, and to get rid of harmful bacteria.</a:t>
            </a:r>
          </a:p>
        </p:txBody>
      </p:sp>
      <p:sp>
        <p:nvSpPr>
          <p:cNvPr id="6" name="AutoShape 6" descr="Medium Sagebrush Basket | Basket, Clothes line, Honey brown">
            <a:extLst>
              <a:ext uri="{FF2B5EF4-FFF2-40B4-BE49-F238E27FC236}">
                <a16:creationId xmlns:a16="http://schemas.microsoft.com/office/drawing/2014/main" id="{ACE9E40B-B05D-4191-A812-14C12CD24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Medium Sagebrush Basket by PiecefulDesign on Etsy, $17.00 Honey Brown, Spot Cleaner, Clothes Line, Basket, Cleaning, Medium, Etsy, Hamper, Medium-length Hairstyle">
            <a:extLst>
              <a:ext uri="{FF2B5EF4-FFF2-40B4-BE49-F238E27FC236}">
                <a16:creationId xmlns:a16="http://schemas.microsoft.com/office/drawing/2014/main" id="{D46838B1-A9FA-4429-9F2D-C7C3AB4D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13" y="2860036"/>
            <a:ext cx="3197452" cy="26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1B3A15-9F9B-4845-B423-D8C26E9BCB09}"/>
              </a:ext>
            </a:extLst>
          </p:cNvPr>
          <p:cNvSpPr txBox="1"/>
          <p:nvPr/>
        </p:nvSpPr>
        <p:spPr>
          <a:xfrm>
            <a:off x="8529000" y="5616983"/>
            <a:ext cx="368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6"/>
              </a:rPr>
              <a:t>https://in.pinterest.com/pin/411446115938009336/?amp_client_id=CLIENT_ID(_)&amp;mweb_unauth_id={{default.session}}&amp;from_amp_pin_page=true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63214-1538-459B-8108-8D0044585C46}"/>
              </a:ext>
            </a:extLst>
          </p:cNvPr>
          <p:cNvSpPr txBox="1"/>
          <p:nvPr/>
        </p:nvSpPr>
        <p:spPr>
          <a:xfrm>
            <a:off x="8577467" y="2067270"/>
            <a:ext cx="346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Bark woven into baskets, clothing and mats.</a:t>
            </a:r>
          </a:p>
        </p:txBody>
      </p:sp>
      <p:pic>
        <p:nvPicPr>
          <p:cNvPr id="3082" name="Picture 10" descr="5 sage benefits besides banishing bad vibes | Well+Good">
            <a:extLst>
              <a:ext uri="{FF2B5EF4-FFF2-40B4-BE49-F238E27FC236}">
                <a16:creationId xmlns:a16="http://schemas.microsoft.com/office/drawing/2014/main" id="{BE1D60BF-64EF-4ACB-AD5A-92F918BF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0" y="2857030"/>
            <a:ext cx="3787794" cy="24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4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ur Culture | Xwelmexw | Sqwélqwel | Sq'éwlets - A Stó:lō-Coast ...">
            <a:extLst>
              <a:ext uri="{FF2B5EF4-FFF2-40B4-BE49-F238E27FC236}">
                <a16:creationId xmlns:a16="http://schemas.microsoft.com/office/drawing/2014/main" id="{A4117E8C-DD3C-4DD3-84C9-EB673DF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DECDF-F3FB-4F9B-B33F-5FD056CF3B4B}"/>
              </a:ext>
            </a:extLst>
          </p:cNvPr>
          <p:cNvSpPr txBox="1"/>
          <p:nvPr/>
        </p:nvSpPr>
        <p:spPr>
          <a:xfrm>
            <a:off x="543339" y="313689"/>
            <a:ext cx="11105322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Why do Indigenous people smudge?</a:t>
            </a:r>
          </a:p>
          <a:p>
            <a:pPr algn="ctr"/>
            <a:endParaRPr lang="en-US" sz="32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Watch this video of an Elder teaching her granddaughter about smudging.</a:t>
            </a:r>
          </a:p>
          <a:p>
            <a:pPr algn="ctr"/>
            <a:endParaRPr lang="en-US" b="1" dirty="0">
              <a:latin typeface="Arial"/>
              <a:cs typeface="Arial"/>
            </a:endParaRPr>
          </a:p>
          <a:p>
            <a:pPr algn="ctr"/>
            <a:r>
              <a:rPr lang="en-US" dirty="0">
                <a:hlinkClick r:id="rId2"/>
              </a:rPr>
              <a:t>https://www.youtube.com/watch?v=6fIMumk2cnA&amp;list=PLeyJPHbRnGaZFu8_xxuXPlYG-j-9cogsx&amp;index=45&amp;t=0s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 descr="How to smudge: Burning sage - YouTube">
            <a:extLst>
              <a:ext uri="{FF2B5EF4-FFF2-40B4-BE49-F238E27FC236}">
                <a16:creationId xmlns:a16="http://schemas.microsoft.com/office/drawing/2014/main" id="{C5D6D20D-2873-4783-ABD1-165DF16E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75" y="2507442"/>
            <a:ext cx="7240250" cy="40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4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3EB89-55C3-4459-80C7-3A6D82A41095}"/>
              </a:ext>
            </a:extLst>
          </p:cNvPr>
          <p:cNvSpPr txBox="1"/>
          <p:nvPr/>
        </p:nvSpPr>
        <p:spPr>
          <a:xfrm>
            <a:off x="5888583" y="492366"/>
            <a:ext cx="6168506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What did you learn about the Indigenous practice of smudging from the video?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What are the actions a person does to smudge?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Why do people smudge?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How to you keep positive with a good heart and mind?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B5E530F-52DF-41DE-90FE-36615C13E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97BA3-0844-4613-9B3E-F335F2376523}"/>
              </a:ext>
            </a:extLst>
          </p:cNvPr>
          <p:cNvSpPr txBox="1"/>
          <p:nvPr/>
        </p:nvSpPr>
        <p:spPr>
          <a:xfrm>
            <a:off x="134911" y="6413713"/>
            <a:ext cx="3882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2"/>
              </a:rPr>
              <a:t>https://sd75curriculum.com/page/2/</a:t>
            </a:r>
            <a:endParaRPr lang="en-US" sz="1000" dirty="0"/>
          </a:p>
        </p:txBody>
      </p:sp>
      <p:pic>
        <p:nvPicPr>
          <p:cNvPr id="5122" name="Picture 2" descr="Curriculum Connections | Page 2">
            <a:extLst>
              <a:ext uri="{FF2B5EF4-FFF2-40B4-BE49-F238E27FC236}">
                <a16:creationId xmlns:a16="http://schemas.microsoft.com/office/drawing/2014/main" id="{69A82688-F77B-4579-BBA2-7CE78DAF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8" y="198065"/>
            <a:ext cx="5101965" cy="60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8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8A17B-8994-4BB3-BEB5-FD1261423305}"/>
</file>

<file path=customXml/itemProps2.xml><?xml version="1.0" encoding="utf-8"?>
<ds:datastoreItem xmlns:ds="http://schemas.openxmlformats.org/officeDocument/2006/customXml" ds:itemID="{3FFC598D-48CB-4B8F-9C6D-CD1E3F16F573}"/>
</file>

<file path=customXml/itemProps3.xml><?xml version="1.0" encoding="utf-8"?>
<ds:datastoreItem xmlns:ds="http://schemas.openxmlformats.org/officeDocument/2006/customXml" ds:itemID="{6212BC72-419E-4054-8A9D-1F14152F7C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751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Outdoor Education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Ann Titford</cp:lastModifiedBy>
  <cp:revision>595</cp:revision>
  <dcterms:created xsi:type="dcterms:W3CDTF">2020-04-02T15:34:46Z</dcterms:created>
  <dcterms:modified xsi:type="dcterms:W3CDTF">2020-05-25T14:17:50Z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</Properties>
</file>