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5" r:id="rId6"/>
    <p:sldId id="261" r:id="rId7"/>
    <p:sldId id="258" r:id="rId8"/>
    <p:sldId id="271" r:id="rId9"/>
    <p:sldId id="272" r:id="rId10"/>
    <p:sldId id="270" r:id="rId11"/>
    <p:sldId id="268" r:id="rId12"/>
    <p:sldId id="269" r:id="rId13"/>
    <p:sldId id="257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 Titford" initials="AT" lastIdx="1" clrIdx="0">
    <p:extLst>
      <p:ext uri="{19B8F6BF-5375-455C-9EA6-DF929625EA0E}">
        <p15:presenceInfo xmlns:p15="http://schemas.microsoft.com/office/powerpoint/2012/main" xmlns="" userId="S::ann.titford@MPSD.CA::122f9793-a15b-4eb1-93dc-b082b81626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A5411B-002D-4486-8F0F-277C20F7218B}" v="73" dt="2020-04-22T13:22:56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 Titford" userId="122f9793-a15b-4eb1-93dc-b082b8162660" providerId="ADAL" clId="{A0E525AC-8697-4730-A1F9-3C1886E25DD3}"/>
    <pc:docChg chg="custSel addSld delSld modSld">
      <pc:chgData name="Ann Titford" userId="122f9793-a15b-4eb1-93dc-b082b8162660" providerId="ADAL" clId="{A0E525AC-8697-4730-A1F9-3C1886E25DD3}" dt="2020-04-22T13:24:21.333" v="1994" actId="115"/>
      <pc:docMkLst>
        <pc:docMk/>
      </pc:docMkLst>
      <pc:sldChg chg="modSp">
        <pc:chgData name="Ann Titford" userId="122f9793-a15b-4eb1-93dc-b082b8162660" providerId="ADAL" clId="{A0E525AC-8697-4730-A1F9-3C1886E25DD3}" dt="2020-04-22T12:14:02.883" v="5" actId="20577"/>
        <pc:sldMkLst>
          <pc:docMk/>
          <pc:sldMk cId="109857222" sldId="256"/>
        </pc:sldMkLst>
        <pc:spChg chg="mod">
          <ac:chgData name="Ann Titford" userId="122f9793-a15b-4eb1-93dc-b082b8162660" providerId="ADAL" clId="{A0E525AC-8697-4730-A1F9-3C1886E25DD3}" dt="2020-04-22T12:14:02.883" v="5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delSp modSp">
        <pc:chgData name="Ann Titford" userId="122f9793-a15b-4eb1-93dc-b082b8162660" providerId="ADAL" clId="{A0E525AC-8697-4730-A1F9-3C1886E25DD3}" dt="2020-04-22T13:21:53.717" v="1991" actId="20577"/>
        <pc:sldMkLst>
          <pc:docMk/>
          <pc:sldMk cId="3338104242" sldId="257"/>
        </pc:sldMkLst>
        <pc:spChg chg="add mod">
          <ac:chgData name="Ann Titford" userId="122f9793-a15b-4eb1-93dc-b082b8162660" providerId="ADAL" clId="{A0E525AC-8697-4730-A1F9-3C1886E25DD3}" dt="2020-04-22T13:21:53.717" v="1991" actId="20577"/>
          <ac:spMkLst>
            <pc:docMk/>
            <pc:sldMk cId="3338104242" sldId="257"/>
            <ac:spMk id="2" creationId="{2485C3DB-AF1D-43DF-BCF1-EE81F48B334E}"/>
          </ac:spMkLst>
        </pc:spChg>
        <pc:spChg chg="mod">
          <ac:chgData name="Ann Titford" userId="122f9793-a15b-4eb1-93dc-b082b8162660" providerId="ADAL" clId="{A0E525AC-8697-4730-A1F9-3C1886E25DD3}" dt="2020-04-22T12:53:41.304" v="1636" actId="1076"/>
          <ac:spMkLst>
            <pc:docMk/>
            <pc:sldMk cId="3338104242" sldId="257"/>
            <ac:spMk id="12" creationId="{61C0F0B2-88EA-42D6-9F05-6D3B0CBF056D}"/>
          </ac:spMkLst>
        </pc:spChg>
        <pc:spChg chg="del mod">
          <ac:chgData name="Ann Titford" userId="122f9793-a15b-4eb1-93dc-b082b8162660" providerId="ADAL" clId="{A0E525AC-8697-4730-A1F9-3C1886E25DD3}" dt="2020-04-22T12:50:13.857" v="1522"/>
          <ac:spMkLst>
            <pc:docMk/>
            <pc:sldMk cId="3338104242" sldId="257"/>
            <ac:spMk id="16" creationId="{998D4197-DD02-4D71-B35E-C2C40F779963}"/>
          </ac:spMkLst>
        </pc:spChg>
        <pc:picChg chg="mod">
          <ac:chgData name="Ann Titford" userId="122f9793-a15b-4eb1-93dc-b082b8162660" providerId="ADAL" clId="{A0E525AC-8697-4730-A1F9-3C1886E25DD3}" dt="2020-04-22T12:53:36.823" v="1635" actId="1076"/>
          <ac:picMkLst>
            <pc:docMk/>
            <pc:sldMk cId="3338104242" sldId="257"/>
            <ac:picMk id="7170" creationId="{4C1DA742-EE18-448B-8C5B-2A5A4A9F70A1}"/>
          </ac:picMkLst>
        </pc:picChg>
      </pc:sldChg>
      <pc:sldChg chg="modSp">
        <pc:chgData name="Ann Titford" userId="122f9793-a15b-4eb1-93dc-b082b8162660" providerId="ADAL" clId="{A0E525AC-8697-4730-A1F9-3C1886E25DD3}" dt="2020-04-22T12:20:19.515" v="389" actId="1076"/>
        <pc:sldMkLst>
          <pc:docMk/>
          <pc:sldMk cId="3865679789" sldId="258"/>
        </pc:sldMkLst>
        <pc:spChg chg="mod">
          <ac:chgData name="Ann Titford" userId="122f9793-a15b-4eb1-93dc-b082b8162660" providerId="ADAL" clId="{A0E525AC-8697-4730-A1F9-3C1886E25DD3}" dt="2020-04-22T12:20:19.515" v="389" actId="1076"/>
          <ac:spMkLst>
            <pc:docMk/>
            <pc:sldMk cId="3865679789" sldId="258"/>
            <ac:spMk id="6" creationId="{2F7FD41B-6F9C-4083-93BA-7551DA335C45}"/>
          </ac:spMkLst>
        </pc:spChg>
      </pc:sldChg>
      <pc:sldChg chg="modSp">
        <pc:chgData name="Ann Titford" userId="122f9793-a15b-4eb1-93dc-b082b8162660" providerId="ADAL" clId="{A0E525AC-8697-4730-A1F9-3C1886E25DD3}" dt="2020-04-22T13:17:12.562" v="1822" actId="1076"/>
        <pc:sldMkLst>
          <pc:docMk/>
          <pc:sldMk cId="2634213983" sldId="261"/>
        </pc:sldMkLst>
        <pc:spChg chg="mod">
          <ac:chgData name="Ann Titford" userId="122f9793-a15b-4eb1-93dc-b082b8162660" providerId="ADAL" clId="{A0E525AC-8697-4730-A1F9-3C1886E25DD3}" dt="2020-04-22T13:17:12.562" v="1822" actId="1076"/>
          <ac:spMkLst>
            <pc:docMk/>
            <pc:sldMk cId="2634213983" sldId="261"/>
            <ac:spMk id="6" creationId="{C8B9BC75-CEE4-4A56-B778-14B6D41E44B3}"/>
          </ac:spMkLst>
        </pc:spChg>
      </pc:sldChg>
      <pc:sldChg chg="modSp">
        <pc:chgData name="Ann Titford" userId="122f9793-a15b-4eb1-93dc-b082b8162660" providerId="ADAL" clId="{A0E525AC-8697-4730-A1F9-3C1886E25DD3}" dt="2020-04-22T13:13:53.995" v="1705" actId="20577"/>
        <pc:sldMkLst>
          <pc:docMk/>
          <pc:sldMk cId="2132855494" sldId="265"/>
        </pc:sldMkLst>
        <pc:spChg chg="mod">
          <ac:chgData name="Ann Titford" userId="122f9793-a15b-4eb1-93dc-b082b8162660" providerId="ADAL" clId="{A0E525AC-8697-4730-A1F9-3C1886E25DD3}" dt="2020-04-22T13:13:53.995" v="1705" actId="20577"/>
          <ac:spMkLst>
            <pc:docMk/>
            <pc:sldMk cId="2132855494" sldId="265"/>
            <ac:spMk id="4" creationId="{F055C580-51D5-4931-B6CB-06BC3F6A257F}"/>
          </ac:spMkLst>
        </pc:spChg>
      </pc:sldChg>
      <pc:sldChg chg="addSp delSp modSp">
        <pc:chgData name="Ann Titford" userId="122f9793-a15b-4eb1-93dc-b082b8162660" providerId="ADAL" clId="{A0E525AC-8697-4730-A1F9-3C1886E25DD3}" dt="2020-04-22T12:38:07.546" v="1075" actId="122"/>
        <pc:sldMkLst>
          <pc:docMk/>
          <pc:sldMk cId="2621036575" sldId="268"/>
        </pc:sldMkLst>
        <pc:spChg chg="mod">
          <ac:chgData name="Ann Titford" userId="122f9793-a15b-4eb1-93dc-b082b8162660" providerId="ADAL" clId="{A0E525AC-8697-4730-A1F9-3C1886E25DD3}" dt="2020-04-22T12:35:39.996" v="975" actId="20577"/>
          <ac:spMkLst>
            <pc:docMk/>
            <pc:sldMk cId="2621036575" sldId="268"/>
            <ac:spMk id="6" creationId="{45234993-02F3-4123-A51E-4637750C1035}"/>
          </ac:spMkLst>
        </pc:spChg>
        <pc:spChg chg="mod">
          <ac:chgData name="Ann Titford" userId="122f9793-a15b-4eb1-93dc-b082b8162660" providerId="ADAL" clId="{A0E525AC-8697-4730-A1F9-3C1886E25DD3}" dt="2020-04-22T12:38:07.546" v="1075" actId="122"/>
          <ac:spMkLst>
            <pc:docMk/>
            <pc:sldMk cId="2621036575" sldId="268"/>
            <ac:spMk id="7" creationId="{07B7CB0F-1711-4D26-8AAC-7FD41AE17F9E}"/>
          </ac:spMkLst>
        </pc:spChg>
        <pc:picChg chg="add del mod">
          <ac:chgData name="Ann Titford" userId="122f9793-a15b-4eb1-93dc-b082b8162660" providerId="ADAL" clId="{A0E525AC-8697-4730-A1F9-3C1886E25DD3}" dt="2020-04-22T12:35:22.719" v="969" actId="478"/>
          <ac:picMkLst>
            <pc:docMk/>
            <pc:sldMk cId="2621036575" sldId="268"/>
            <ac:picMk id="1026" creationId="{42C46A18-A0D1-4B05-B657-3DF399953A23}"/>
          </ac:picMkLst>
        </pc:picChg>
        <pc:picChg chg="add mod">
          <ac:chgData name="Ann Titford" userId="122f9793-a15b-4eb1-93dc-b082b8162660" providerId="ADAL" clId="{A0E525AC-8697-4730-A1F9-3C1886E25DD3}" dt="2020-04-22T12:37:22.888" v="1074" actId="1076"/>
          <ac:picMkLst>
            <pc:docMk/>
            <pc:sldMk cId="2621036575" sldId="268"/>
            <ac:picMk id="1028" creationId="{A78C34B5-C414-4C70-A5E3-28BF735D43A6}"/>
          </ac:picMkLst>
        </pc:picChg>
        <pc:picChg chg="del">
          <ac:chgData name="Ann Titford" userId="122f9793-a15b-4eb1-93dc-b082b8162660" providerId="ADAL" clId="{A0E525AC-8697-4730-A1F9-3C1886E25DD3}" dt="2020-04-22T12:33:21.191" v="918" actId="478"/>
          <ac:picMkLst>
            <pc:docMk/>
            <pc:sldMk cId="2621036575" sldId="268"/>
            <ac:picMk id="6146" creationId="{82286F51-A0EB-4945-BAD1-18EB3DAED475}"/>
          </ac:picMkLst>
        </pc:picChg>
      </pc:sldChg>
      <pc:sldChg chg="addSp delSp modSp">
        <pc:chgData name="Ann Titford" userId="122f9793-a15b-4eb1-93dc-b082b8162660" providerId="ADAL" clId="{A0E525AC-8697-4730-A1F9-3C1886E25DD3}" dt="2020-04-22T12:47:18.607" v="1466" actId="1076"/>
        <pc:sldMkLst>
          <pc:docMk/>
          <pc:sldMk cId="557175830" sldId="269"/>
        </pc:sldMkLst>
        <pc:spChg chg="mod">
          <ac:chgData name="Ann Titford" userId="122f9793-a15b-4eb1-93dc-b082b8162660" providerId="ADAL" clId="{A0E525AC-8697-4730-A1F9-3C1886E25DD3}" dt="2020-04-22T12:47:18.607" v="1466" actId="1076"/>
          <ac:spMkLst>
            <pc:docMk/>
            <pc:sldMk cId="557175830" sldId="269"/>
            <ac:spMk id="6" creationId="{6AC3AC35-AC22-40BF-B838-A222F741F912}"/>
          </ac:spMkLst>
        </pc:spChg>
        <pc:spChg chg="mod">
          <ac:chgData name="Ann Titford" userId="122f9793-a15b-4eb1-93dc-b082b8162660" providerId="ADAL" clId="{A0E525AC-8697-4730-A1F9-3C1886E25DD3}" dt="2020-04-22T12:40:35.328" v="1185" actId="1076"/>
          <ac:spMkLst>
            <pc:docMk/>
            <pc:sldMk cId="557175830" sldId="269"/>
            <ac:spMk id="7" creationId="{5976AD42-94A9-4B36-80EB-71EB6C943745}"/>
          </ac:spMkLst>
        </pc:spChg>
        <pc:picChg chg="add mod">
          <ac:chgData name="Ann Titford" userId="122f9793-a15b-4eb1-93dc-b082b8162660" providerId="ADAL" clId="{A0E525AC-8697-4730-A1F9-3C1886E25DD3}" dt="2020-04-22T12:44:57.648" v="1447" actId="1076"/>
          <ac:picMkLst>
            <pc:docMk/>
            <pc:sldMk cId="557175830" sldId="269"/>
            <ac:picMk id="2050" creationId="{164FF0FF-35CD-484A-9AA3-50CD53955BF9}"/>
          </ac:picMkLst>
        </pc:picChg>
        <pc:picChg chg="del">
          <ac:chgData name="Ann Titford" userId="122f9793-a15b-4eb1-93dc-b082b8162660" providerId="ADAL" clId="{A0E525AC-8697-4730-A1F9-3C1886E25DD3}" dt="2020-04-22T12:44:11.857" v="1444" actId="478"/>
          <ac:picMkLst>
            <pc:docMk/>
            <pc:sldMk cId="557175830" sldId="269"/>
            <ac:picMk id="3074" creationId="{30AB4170-6B3D-4BDF-80F8-B9E1088463E9}"/>
          </ac:picMkLst>
        </pc:picChg>
        <pc:picChg chg="del">
          <ac:chgData name="Ann Titford" userId="122f9793-a15b-4eb1-93dc-b082b8162660" providerId="ADAL" clId="{A0E525AC-8697-4730-A1F9-3C1886E25DD3}" dt="2020-04-22T12:44:14.239" v="1445" actId="478"/>
          <ac:picMkLst>
            <pc:docMk/>
            <pc:sldMk cId="557175830" sldId="269"/>
            <ac:picMk id="3076" creationId="{D137FAFF-5558-4EAF-A912-2AD9329AA80F}"/>
          </ac:picMkLst>
        </pc:picChg>
      </pc:sldChg>
      <pc:sldChg chg="modSp">
        <pc:chgData name="Ann Titford" userId="122f9793-a15b-4eb1-93dc-b082b8162660" providerId="ADAL" clId="{A0E525AC-8697-4730-A1F9-3C1886E25DD3}" dt="2020-04-22T13:20:06.178" v="1888" actId="20577"/>
        <pc:sldMkLst>
          <pc:docMk/>
          <pc:sldMk cId="513341505" sldId="270"/>
        </pc:sldMkLst>
        <pc:spChg chg="mod">
          <ac:chgData name="Ann Titford" userId="122f9793-a15b-4eb1-93dc-b082b8162660" providerId="ADAL" clId="{A0E525AC-8697-4730-A1F9-3C1886E25DD3}" dt="2020-04-22T13:20:06.178" v="1888" actId="20577"/>
          <ac:spMkLst>
            <pc:docMk/>
            <pc:sldMk cId="513341505" sldId="270"/>
            <ac:spMk id="2" creationId="{CAD3EB89-55C3-4459-80C7-3A6D82A41095}"/>
          </ac:spMkLst>
        </pc:spChg>
        <pc:spChg chg="mod">
          <ac:chgData name="Ann Titford" userId="122f9793-a15b-4eb1-93dc-b082b8162660" providerId="ADAL" clId="{A0E525AC-8697-4730-A1F9-3C1886E25DD3}" dt="2020-04-22T12:27:41.511" v="784" actId="1076"/>
          <ac:spMkLst>
            <pc:docMk/>
            <pc:sldMk cId="513341505" sldId="270"/>
            <ac:spMk id="17" creationId="{903CD490-7943-437A-B95F-22E33123C650}"/>
          </ac:spMkLst>
        </pc:spChg>
      </pc:sldChg>
      <pc:sldChg chg="modSp">
        <pc:chgData name="Ann Titford" userId="122f9793-a15b-4eb1-93dc-b082b8162660" providerId="ADAL" clId="{A0E525AC-8697-4730-A1F9-3C1886E25DD3}" dt="2020-04-22T12:21:41.086" v="436" actId="20577"/>
        <pc:sldMkLst>
          <pc:docMk/>
          <pc:sldMk cId="1964883811" sldId="271"/>
        </pc:sldMkLst>
        <pc:spChg chg="mod">
          <ac:chgData name="Ann Titford" userId="122f9793-a15b-4eb1-93dc-b082b8162660" providerId="ADAL" clId="{A0E525AC-8697-4730-A1F9-3C1886E25DD3}" dt="2020-04-22T12:21:41.086" v="436" actId="20577"/>
          <ac:spMkLst>
            <pc:docMk/>
            <pc:sldMk cId="1964883811" sldId="271"/>
            <ac:spMk id="2" creationId="{CAD3EB89-55C3-4459-80C7-3A6D82A41095}"/>
          </ac:spMkLst>
        </pc:spChg>
      </pc:sldChg>
      <pc:sldChg chg="modSp">
        <pc:chgData name="Ann Titford" userId="122f9793-a15b-4eb1-93dc-b082b8162660" providerId="ADAL" clId="{A0E525AC-8697-4730-A1F9-3C1886E25DD3}" dt="2020-04-22T13:24:21.333" v="1994" actId="115"/>
        <pc:sldMkLst>
          <pc:docMk/>
          <pc:sldMk cId="1642707842" sldId="272"/>
        </pc:sldMkLst>
        <pc:spChg chg="mod">
          <ac:chgData name="Ann Titford" userId="122f9793-a15b-4eb1-93dc-b082b8162660" providerId="ADAL" clId="{A0E525AC-8697-4730-A1F9-3C1886E25DD3}" dt="2020-04-22T13:24:21.333" v="1994" actId="115"/>
          <ac:spMkLst>
            <pc:docMk/>
            <pc:sldMk cId="1642707842" sldId="272"/>
            <ac:spMk id="2" creationId="{BEC1C512-5A99-485E-98CA-5F6B9984FE98}"/>
          </ac:spMkLst>
        </pc:spChg>
        <pc:picChg chg="mod">
          <ac:chgData name="Ann Titford" userId="122f9793-a15b-4eb1-93dc-b082b8162660" providerId="ADAL" clId="{A0E525AC-8697-4730-A1F9-3C1886E25DD3}" dt="2020-04-22T12:25:04.913" v="677" actId="14100"/>
          <ac:picMkLst>
            <pc:docMk/>
            <pc:sldMk cId="1642707842" sldId="272"/>
            <ac:picMk id="8194" creationId="{DD4A8748-A7B0-4486-9613-388C08826F63}"/>
          </ac:picMkLst>
        </pc:picChg>
        <pc:picChg chg="mod">
          <ac:chgData name="Ann Titford" userId="122f9793-a15b-4eb1-93dc-b082b8162660" providerId="ADAL" clId="{A0E525AC-8697-4730-A1F9-3C1886E25DD3}" dt="2020-04-22T12:25:16.051" v="679" actId="1076"/>
          <ac:picMkLst>
            <pc:docMk/>
            <pc:sldMk cId="1642707842" sldId="272"/>
            <ac:picMk id="8196" creationId="{116C7FAC-1335-4B0E-9C1F-47724ACEB8A5}"/>
          </ac:picMkLst>
        </pc:picChg>
      </pc:sldChg>
      <pc:sldChg chg="addSp delSp modSp">
        <pc:chgData name="Ann Titford" userId="122f9793-a15b-4eb1-93dc-b082b8162660" providerId="ADAL" clId="{A0E525AC-8697-4730-A1F9-3C1886E25DD3}" dt="2020-04-22T13:13:15.065" v="1698" actId="1076"/>
        <pc:sldMkLst>
          <pc:docMk/>
          <pc:sldMk cId="3768244334" sldId="273"/>
        </pc:sldMkLst>
        <pc:spChg chg="mod">
          <ac:chgData name="Ann Titford" userId="122f9793-a15b-4eb1-93dc-b082b8162660" providerId="ADAL" clId="{A0E525AC-8697-4730-A1F9-3C1886E25DD3}" dt="2020-04-22T13:09:44.432" v="1679" actId="1076"/>
          <ac:spMkLst>
            <pc:docMk/>
            <pc:sldMk cId="3768244334" sldId="273"/>
            <ac:spMk id="3" creationId="{CA1ECA00-9892-4B02-B198-769CEB9B4299}"/>
          </ac:spMkLst>
        </pc:spChg>
        <pc:spChg chg="mod">
          <ac:chgData name="Ann Titford" userId="122f9793-a15b-4eb1-93dc-b082b8162660" providerId="ADAL" clId="{A0E525AC-8697-4730-A1F9-3C1886E25DD3}" dt="2020-04-22T13:01:23.633" v="1667" actId="1076"/>
          <ac:spMkLst>
            <pc:docMk/>
            <pc:sldMk cId="3768244334" sldId="273"/>
            <ac:spMk id="4" creationId="{F055C580-51D5-4931-B6CB-06BC3F6A257F}"/>
          </ac:spMkLst>
        </pc:spChg>
        <pc:spChg chg="mod">
          <ac:chgData name="Ann Titford" userId="122f9793-a15b-4eb1-93dc-b082b8162660" providerId="ADAL" clId="{A0E525AC-8697-4730-A1F9-3C1886E25DD3}" dt="2020-04-22T12:58:42.551" v="1645"/>
          <ac:spMkLst>
            <pc:docMk/>
            <pc:sldMk cId="3768244334" sldId="273"/>
            <ac:spMk id="7" creationId="{AD77EB19-CD52-4859-AB85-43B9DFF61645}"/>
          </ac:spMkLst>
        </pc:spChg>
        <pc:spChg chg="del mod">
          <ac:chgData name="Ann Titford" userId="122f9793-a15b-4eb1-93dc-b082b8162660" providerId="ADAL" clId="{A0E525AC-8697-4730-A1F9-3C1886E25DD3}" dt="2020-04-22T12:51:04.646" v="1578"/>
          <ac:spMkLst>
            <pc:docMk/>
            <pc:sldMk cId="3768244334" sldId="273"/>
            <ac:spMk id="8" creationId="{8A9DA0D4-32E8-4DA1-B974-05432BA510E5}"/>
          </ac:spMkLst>
        </pc:spChg>
        <pc:spChg chg="add mod">
          <ac:chgData name="Ann Titford" userId="122f9793-a15b-4eb1-93dc-b082b8162660" providerId="ADAL" clId="{A0E525AC-8697-4730-A1F9-3C1886E25DD3}" dt="2020-04-22T13:00:37.561" v="1663" actId="1076"/>
          <ac:spMkLst>
            <pc:docMk/>
            <pc:sldMk cId="3768244334" sldId="273"/>
            <ac:spMk id="15" creationId="{8FE5BED1-A34F-4007-A84F-B0DCD9628EEA}"/>
          </ac:spMkLst>
        </pc:spChg>
        <pc:spChg chg="add mod">
          <ac:chgData name="Ann Titford" userId="122f9793-a15b-4eb1-93dc-b082b8162660" providerId="ADAL" clId="{A0E525AC-8697-4730-A1F9-3C1886E25DD3}" dt="2020-04-22T13:12:50.905" v="1694" actId="1076"/>
          <ac:spMkLst>
            <pc:docMk/>
            <pc:sldMk cId="3768244334" sldId="273"/>
            <ac:spMk id="17" creationId="{205E850F-1901-492D-B237-F7A62722FA24}"/>
          </ac:spMkLst>
        </pc:spChg>
        <pc:spChg chg="add mod">
          <ac:chgData name="Ann Titford" userId="122f9793-a15b-4eb1-93dc-b082b8162660" providerId="ADAL" clId="{A0E525AC-8697-4730-A1F9-3C1886E25DD3}" dt="2020-04-22T13:13:15.065" v="1698" actId="1076"/>
          <ac:spMkLst>
            <pc:docMk/>
            <pc:sldMk cId="3768244334" sldId="273"/>
            <ac:spMk id="19" creationId="{BBB0F411-D905-4656-A9D4-3298E93E9494}"/>
          </ac:spMkLst>
        </pc:spChg>
        <pc:spChg chg="add mod">
          <ac:chgData name="Ann Titford" userId="122f9793-a15b-4eb1-93dc-b082b8162660" providerId="ADAL" clId="{A0E525AC-8697-4730-A1F9-3C1886E25DD3}" dt="2020-04-22T13:11:43.856" v="1686"/>
          <ac:spMkLst>
            <pc:docMk/>
            <pc:sldMk cId="3768244334" sldId="273"/>
            <ac:spMk id="21" creationId="{A805074B-2222-44CD-A166-95967F3646BB}"/>
          </ac:spMkLst>
        </pc:spChg>
        <pc:picChg chg="mod">
          <ac:chgData name="Ann Titford" userId="122f9793-a15b-4eb1-93dc-b082b8162660" providerId="ADAL" clId="{A0E525AC-8697-4730-A1F9-3C1886E25DD3}" dt="2020-04-22T12:59:12.424" v="1647" actId="1076"/>
          <ac:picMkLst>
            <pc:docMk/>
            <pc:sldMk cId="3768244334" sldId="273"/>
            <ac:picMk id="2" creationId="{46FB4D57-5921-4696-BF7C-23D286EA0694}"/>
          </ac:picMkLst>
        </pc:picChg>
        <pc:picChg chg="del mod">
          <ac:chgData name="Ann Titford" userId="122f9793-a15b-4eb1-93dc-b082b8162660" providerId="ADAL" clId="{A0E525AC-8697-4730-A1F9-3C1886E25DD3}" dt="2020-04-22T13:10:35.552" v="1680" actId="478"/>
          <ac:picMkLst>
            <pc:docMk/>
            <pc:sldMk cId="3768244334" sldId="273"/>
            <ac:picMk id="6" creationId="{5026E4A9-BAA0-41FE-A9D3-E440515A1560}"/>
          </ac:picMkLst>
        </pc:picChg>
        <pc:picChg chg="del">
          <ac:chgData name="Ann Titford" userId="122f9793-a15b-4eb1-93dc-b082b8162660" providerId="ADAL" clId="{A0E525AC-8697-4730-A1F9-3C1886E25DD3}" dt="2020-04-22T12:59:39.545" v="1651" actId="478"/>
          <ac:picMkLst>
            <pc:docMk/>
            <pc:sldMk cId="3768244334" sldId="273"/>
            <ac:picMk id="1026" creationId="{81DCF25A-793A-4362-BDA4-60878DD9A3B6}"/>
          </ac:picMkLst>
        </pc:picChg>
        <pc:picChg chg="del">
          <ac:chgData name="Ann Titford" userId="122f9793-a15b-4eb1-93dc-b082b8162660" providerId="ADAL" clId="{A0E525AC-8697-4730-A1F9-3C1886E25DD3}" dt="2020-04-22T12:59:06.460" v="1646" actId="478"/>
          <ac:picMkLst>
            <pc:docMk/>
            <pc:sldMk cId="3768244334" sldId="273"/>
            <ac:picMk id="1028" creationId="{8276F4CB-F81F-4EE2-843B-799A72F06F35}"/>
          </ac:picMkLst>
        </pc:picChg>
        <pc:picChg chg="del mod">
          <ac:chgData name="Ann Titford" userId="122f9793-a15b-4eb1-93dc-b082b8162660" providerId="ADAL" clId="{A0E525AC-8697-4730-A1F9-3C1886E25DD3}" dt="2020-04-22T12:58:09.427" v="1639" actId="478"/>
          <ac:picMkLst>
            <pc:docMk/>
            <pc:sldMk cId="3768244334" sldId="273"/>
            <ac:picMk id="1030" creationId="{33EAB0B8-FE36-44BD-94F3-93CB77E1B8D4}"/>
          </ac:picMkLst>
        </pc:picChg>
        <pc:picChg chg="del">
          <ac:chgData name="Ann Titford" userId="122f9793-a15b-4eb1-93dc-b082b8162660" providerId="ADAL" clId="{A0E525AC-8697-4730-A1F9-3C1886E25DD3}" dt="2020-04-22T12:59:59.144" v="1654" actId="478"/>
          <ac:picMkLst>
            <pc:docMk/>
            <pc:sldMk cId="3768244334" sldId="273"/>
            <ac:picMk id="1032" creationId="{092CFF87-0675-4BB2-B073-2C3F0CD490F2}"/>
          </ac:picMkLst>
        </pc:picChg>
        <pc:picChg chg="add del mod">
          <ac:chgData name="Ann Titford" userId="122f9793-a15b-4eb1-93dc-b082b8162660" providerId="ADAL" clId="{A0E525AC-8697-4730-A1F9-3C1886E25DD3}" dt="2020-04-22T12:58:09.427" v="1639" actId="478"/>
          <ac:picMkLst>
            <pc:docMk/>
            <pc:sldMk cId="3768244334" sldId="273"/>
            <ac:picMk id="3074" creationId="{C92D9889-4BDD-42AC-A7F7-8CD6FFCC5466}"/>
          </ac:picMkLst>
        </pc:picChg>
        <pc:picChg chg="add mod">
          <ac:chgData name="Ann Titford" userId="122f9793-a15b-4eb1-93dc-b082b8162660" providerId="ADAL" clId="{A0E525AC-8697-4730-A1F9-3C1886E25DD3}" dt="2020-04-22T13:13:09.937" v="1697" actId="1076"/>
          <ac:picMkLst>
            <pc:docMk/>
            <pc:sldMk cId="3768244334" sldId="273"/>
            <ac:picMk id="3076" creationId="{E8495A7C-0E9E-4946-A9CF-A7DDA817A617}"/>
          </ac:picMkLst>
        </pc:picChg>
        <pc:picChg chg="add mod">
          <ac:chgData name="Ann Titford" userId="122f9793-a15b-4eb1-93dc-b082b8162660" providerId="ADAL" clId="{A0E525AC-8697-4730-A1F9-3C1886E25DD3}" dt="2020-04-22T13:00:17.369" v="1659" actId="1076"/>
          <ac:picMkLst>
            <pc:docMk/>
            <pc:sldMk cId="3768244334" sldId="273"/>
            <ac:picMk id="3078" creationId="{6BFB0E25-F5FE-4628-A273-58FA090CCC51}"/>
          </ac:picMkLst>
        </pc:picChg>
        <pc:picChg chg="add mod">
          <ac:chgData name="Ann Titford" userId="122f9793-a15b-4eb1-93dc-b082b8162660" providerId="ADAL" clId="{A0E525AC-8697-4730-A1F9-3C1886E25DD3}" dt="2020-04-22T13:12:46.129" v="1693" actId="1076"/>
          <ac:picMkLst>
            <pc:docMk/>
            <pc:sldMk cId="3768244334" sldId="273"/>
            <ac:picMk id="3080" creationId="{4AEFA517-0FEC-4139-BC98-1CE5526B06D2}"/>
          </ac:picMkLst>
        </pc:picChg>
        <pc:picChg chg="add mod">
          <ac:chgData name="Ann Titford" userId="122f9793-a15b-4eb1-93dc-b082b8162660" providerId="ADAL" clId="{A0E525AC-8697-4730-A1F9-3C1886E25DD3}" dt="2020-04-22T13:13:06.801" v="1696" actId="1076"/>
          <ac:picMkLst>
            <pc:docMk/>
            <pc:sldMk cId="3768244334" sldId="273"/>
            <ac:picMk id="3082" creationId="{0DB16641-9438-43D6-8833-DFFF304B3E31}"/>
          </ac:picMkLst>
        </pc:picChg>
        <pc:picChg chg="add mod">
          <ac:chgData name="Ann Titford" userId="122f9793-a15b-4eb1-93dc-b082b8162660" providerId="ADAL" clId="{A0E525AC-8697-4730-A1F9-3C1886E25DD3}" dt="2020-04-22T13:10:49.145" v="1683" actId="14100"/>
          <ac:picMkLst>
            <pc:docMk/>
            <pc:sldMk cId="3768244334" sldId="273"/>
            <ac:picMk id="3084" creationId="{48A25661-8B5B-47D6-A175-49FBC67839FC}"/>
          </ac:picMkLst>
        </pc:picChg>
      </pc:sldChg>
      <pc:sldChg chg="add del">
        <pc:chgData name="Ann Titford" userId="122f9793-a15b-4eb1-93dc-b082b8162660" providerId="ADAL" clId="{A0E525AC-8697-4730-A1F9-3C1886E25DD3}" dt="2020-04-22T13:23:04.640" v="1993" actId="2696"/>
        <pc:sldMkLst>
          <pc:docMk/>
          <pc:sldMk cId="3374403513" sldId="27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leqamel.ca/discover-leqamel/gallery/" TargetMode="External"/><Relationship Id="rId3" Type="http://schemas.openxmlformats.org/officeDocument/2006/relationships/hyperlink" Target="https://www.theverge.com/2012/5/12/3016254/russian-satellite-earth-from-space-121-megapixels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s://www.facebook.com/pg/sqewlets/posts/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5.jpeg"/><Relationship Id="rId4" Type="http://schemas.openxmlformats.org/officeDocument/2006/relationships/hyperlink" Target="http://leqamel.ca/recreation/community-garden/" TargetMode="External"/><Relationship Id="rId9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s://www.pinterest.ca/pin/318840848619872362/" TargetMode="External"/><Relationship Id="rId4" Type="http://schemas.openxmlformats.org/officeDocument/2006/relationships/hyperlink" Target="https://www.theverge.com/2012/5/12/3016254/russian-satellite-earth-from-space-121-megapixe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9pQftknij8k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ssioncityrecord.com/tourism/deroche-idyllic-farm-community-nestled-on-a-beautiful-waterway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reamstime.com/deroche-mountain-southern-bc-canada-wide-landscape-view-cumulus-clouds-top-high-above-small-british-columbia-image148364274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nasa.gov/earthdaycountdown/2020/03/02/t-50-earthris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tumblebooklibrary.com/Result.aspx?m=Title&amp;key=What%20Matters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youtube.com/watch?v=aXnWUS_K0XQ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2113" y="259721"/>
            <a:ext cx="9144000" cy="1122393"/>
          </a:xfrm>
        </p:spPr>
        <p:txBody>
          <a:bodyPr/>
          <a:lstStyle/>
          <a:p>
            <a:r>
              <a:rPr lang="en-US" b="1" dirty="0">
                <a:cs typeface="Calibri Light"/>
              </a:rPr>
              <a:t>Outdoor Education</a:t>
            </a:r>
            <a:r>
              <a:rPr lang="en-US" dirty="0">
                <a:cs typeface="Calibri Light"/>
              </a:rPr>
              <a:t> 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113" y="1603585"/>
            <a:ext cx="9144000" cy="121006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b="1" dirty="0">
                <a:cs typeface="Calibri"/>
              </a:rPr>
              <a:t>Lesson 3 : Grades Gr. K-2</a:t>
            </a:r>
          </a:p>
          <a:p>
            <a:r>
              <a:rPr lang="en-US" b="1" dirty="0">
                <a:cs typeface="Calibri"/>
              </a:rPr>
              <a:t>Earth Day </a:t>
            </a:r>
          </a:p>
          <a:p>
            <a:r>
              <a:rPr lang="en-US" b="1" dirty="0">
                <a:cs typeface="Calibri"/>
              </a:rPr>
              <a:t>Wednesday, April 22, 2020</a:t>
            </a:r>
          </a:p>
        </p:txBody>
      </p:sp>
      <p:pic>
        <p:nvPicPr>
          <p:cNvPr id="4" name="Picture 4" descr="A house with trees in the background&#10;&#10;Description generated with high confidence">
            <a:extLst>
              <a:ext uri="{FF2B5EF4-FFF2-40B4-BE49-F238E27FC236}">
                <a16:creationId xmlns:a16="http://schemas.microsoft.com/office/drawing/2014/main" xmlns="" id="{62D03ECA-B23F-44B7-AD33-F51D0780BA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1646" y="2955082"/>
            <a:ext cx="6107501" cy="329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1C0F0B2-88EA-42D6-9F05-6D3B0CBF056D}"/>
              </a:ext>
            </a:extLst>
          </p:cNvPr>
          <p:cNvSpPr txBox="1"/>
          <p:nvPr/>
        </p:nvSpPr>
        <p:spPr>
          <a:xfrm>
            <a:off x="738330" y="635506"/>
            <a:ext cx="10715339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Now, it’s your turn.  </a:t>
            </a:r>
          </a:p>
          <a:p>
            <a:pPr algn="ctr"/>
            <a:r>
              <a:rPr lang="en-US" sz="3200" b="1" dirty="0">
                <a:latin typeface="Arial"/>
                <a:cs typeface="Segoe UI"/>
              </a:rPr>
              <a:t>Go outside and observe the world around your house. </a:t>
            </a:r>
          </a:p>
        </p:txBody>
      </p:sp>
      <p:pic>
        <p:nvPicPr>
          <p:cNvPr id="7170" name="Picture 2" descr="Title field value. - Deroche Elementary">
            <a:extLst>
              <a:ext uri="{FF2B5EF4-FFF2-40B4-BE49-F238E27FC236}">
                <a16:creationId xmlns:a16="http://schemas.microsoft.com/office/drawing/2014/main" xmlns="" id="{4C1DA742-EE18-448B-8C5B-2A5A4A9F7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695" y="2645917"/>
            <a:ext cx="3863960" cy="20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Title field value. - Deroche Elementary">
            <a:extLst>
              <a:ext uri="{FF2B5EF4-FFF2-40B4-BE49-F238E27FC236}">
                <a16:creationId xmlns:a16="http://schemas.microsoft.com/office/drawing/2014/main" xmlns="" id="{C44D524A-3C34-4C80-8248-E24E2AED2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10331" y="2647951"/>
            <a:ext cx="3704548" cy="206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eroche Elementary students release 40,000 salmon fry – Mission ...">
            <a:extLst>
              <a:ext uri="{FF2B5EF4-FFF2-40B4-BE49-F238E27FC236}">
                <a16:creationId xmlns:a16="http://schemas.microsoft.com/office/drawing/2014/main" xmlns="" id="{370F0DF7-0DC3-44F7-A769-D4B97EDC6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7898" y="2647949"/>
            <a:ext cx="3096204" cy="206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485C3DB-AF1D-43DF-BCF1-EE81F48B334E}"/>
              </a:ext>
            </a:extLst>
          </p:cNvPr>
          <p:cNvSpPr/>
          <p:nvPr/>
        </p:nvSpPr>
        <p:spPr>
          <a:xfrm>
            <a:off x="260695" y="5099110"/>
            <a:ext cx="115541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Arial"/>
                <a:cs typeface="Segoe UI"/>
              </a:rPr>
              <a:t>As you look around, do you think of new ideas of how you can help your community?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3810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29554" y="134506"/>
            <a:ext cx="2862375" cy="1902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5C580-51D5-4931-B6CB-06BC3F6A257F}"/>
              </a:ext>
            </a:extLst>
          </p:cNvPr>
          <p:cNvSpPr txBox="1"/>
          <p:nvPr/>
        </p:nvSpPr>
        <p:spPr>
          <a:xfrm>
            <a:off x="3370431" y="1773244"/>
            <a:ext cx="5451136" cy="28007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u="sng" dirty="0">
                <a:latin typeface="Arial"/>
                <a:cs typeface="Arial"/>
              </a:rPr>
              <a:t>Earth Day</a:t>
            </a:r>
          </a:p>
          <a:p>
            <a:pPr algn="ctr"/>
            <a:endParaRPr lang="en-US" sz="2800" b="1" dirty="0">
              <a:latin typeface="Arial"/>
              <a:cs typeface="Arial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What is something you will do to help take care of your community and Mother Earth?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ECA00-9892-4B02-B198-769CEB9B4299}"/>
              </a:ext>
            </a:extLst>
          </p:cNvPr>
          <p:cNvSpPr txBox="1"/>
          <p:nvPr/>
        </p:nvSpPr>
        <p:spPr>
          <a:xfrm>
            <a:off x="9329625" y="2046089"/>
            <a:ext cx="286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3"/>
              </a:rPr>
              <a:t>https://www.theverge.com/2012/5/12/3016254/russian-satellite-earth-from-space-121-megapixels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77EB19-CD52-4859-AB85-43B9DFF61645}"/>
              </a:ext>
            </a:extLst>
          </p:cNvPr>
          <p:cNvSpPr txBox="1"/>
          <p:nvPr/>
        </p:nvSpPr>
        <p:spPr>
          <a:xfrm>
            <a:off x="0" y="1879792"/>
            <a:ext cx="214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</a:t>
            </a:r>
            <a:r>
              <a:rPr lang="en-US" sz="1000" dirty="0">
                <a:hlinkClick r:id="rId4"/>
              </a:rPr>
              <a:t>http://leqamel.ca/recreation/community-garden/</a:t>
            </a:r>
            <a:endParaRPr lang="en-US" sz="10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8495A7C-0E9E-4946-A9CF-A7DDA817A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33" y="19117"/>
            <a:ext cx="3175552" cy="1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xmlns="" id="{6BFB0E25-F5FE-4628-A273-58FA090CC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54035" y="4683983"/>
            <a:ext cx="7061050" cy="185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FE5BED1-A34F-4007-A84F-B0DCD9628EEA}"/>
              </a:ext>
            </a:extLst>
          </p:cNvPr>
          <p:cNvSpPr txBox="1"/>
          <p:nvPr/>
        </p:nvSpPr>
        <p:spPr>
          <a:xfrm>
            <a:off x="2363112" y="6537962"/>
            <a:ext cx="4440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</a:t>
            </a:r>
            <a:r>
              <a:rPr lang="en-US" sz="1000" dirty="0">
                <a:hlinkClick r:id="rId4"/>
              </a:rPr>
              <a:t>http://leqamel.ca/recreation/community-garden/</a:t>
            </a:r>
            <a:endParaRPr lang="en-US" sz="1000" dirty="0"/>
          </a:p>
        </p:txBody>
      </p:sp>
      <p:pic>
        <p:nvPicPr>
          <p:cNvPr id="3080" name="Picture 8" descr="undefined">
            <a:extLst>
              <a:ext uri="{FF2B5EF4-FFF2-40B4-BE49-F238E27FC236}">
                <a16:creationId xmlns:a16="http://schemas.microsoft.com/office/drawing/2014/main" xmlns="" id="{4AEFA517-0FEC-4139-BC98-1CE5526B0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605" y="2671739"/>
            <a:ext cx="1902272" cy="190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05E850F-1901-492D-B237-F7A62722FA24}"/>
              </a:ext>
            </a:extLst>
          </p:cNvPr>
          <p:cNvSpPr txBox="1"/>
          <p:nvPr/>
        </p:nvSpPr>
        <p:spPr>
          <a:xfrm>
            <a:off x="9737965" y="4645663"/>
            <a:ext cx="214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</a:t>
            </a:r>
            <a:r>
              <a:rPr lang="en-US" sz="1000" dirty="0">
                <a:hlinkClick r:id="rId8"/>
              </a:rPr>
              <a:t>http://leqamel.ca/discover-leqamel/gallery/</a:t>
            </a:r>
            <a:endParaRPr lang="en-US" sz="1000" dirty="0"/>
          </a:p>
        </p:txBody>
      </p:sp>
      <p:pic>
        <p:nvPicPr>
          <p:cNvPr id="3082" name="Picture 10" descr="Sq'éwlets: A Stó:lo-Coast Salish community in the Fraser River ...">
            <a:extLst>
              <a:ext uri="{FF2B5EF4-FFF2-40B4-BE49-F238E27FC236}">
                <a16:creationId xmlns:a16="http://schemas.microsoft.com/office/drawing/2014/main" xmlns="" id="{0DB16641-9438-43D6-8833-DFFF304B3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097" y="2721163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BB0F411-D905-4656-A9D4-3298E93E9494}"/>
              </a:ext>
            </a:extLst>
          </p:cNvPr>
          <p:cNvSpPr txBox="1"/>
          <p:nvPr/>
        </p:nvSpPr>
        <p:spPr>
          <a:xfrm>
            <a:off x="92586" y="4322517"/>
            <a:ext cx="214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</a:t>
            </a:r>
            <a:r>
              <a:rPr lang="en-US" sz="1000" dirty="0">
                <a:hlinkClick r:id="rId8"/>
              </a:rPr>
              <a:t>http://leqamel.ca/discover-leqamel/gallery/</a:t>
            </a:r>
            <a:endParaRPr lang="en-US" sz="1000" dirty="0"/>
          </a:p>
        </p:txBody>
      </p:sp>
      <p:pic>
        <p:nvPicPr>
          <p:cNvPr id="3084" name="Picture 12" descr="Sq'éwlets: A Stó:lo-Coast Salish community in the Fraser River ...">
            <a:extLst>
              <a:ext uri="{FF2B5EF4-FFF2-40B4-BE49-F238E27FC236}">
                <a16:creationId xmlns:a16="http://schemas.microsoft.com/office/drawing/2014/main" xmlns="" id="{48A25661-8B5B-47D6-A175-49FBC6783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511" y="-28492"/>
            <a:ext cx="1941237" cy="145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805074B-2222-44CD-A166-95967F3646BB}"/>
              </a:ext>
            </a:extLst>
          </p:cNvPr>
          <p:cNvSpPr txBox="1"/>
          <p:nvPr/>
        </p:nvSpPr>
        <p:spPr>
          <a:xfrm>
            <a:off x="4725219" y="1392897"/>
            <a:ext cx="2862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11"/>
              </a:rPr>
              <a:t>https://www.facebook.com/pg/sqewlets/posts/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3768244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797735-0BA1-43D5-AB1D-F7A343F16C65}"/>
              </a:ext>
            </a:extLst>
          </p:cNvPr>
          <p:cNvSpPr txBox="1"/>
          <p:nvPr/>
        </p:nvSpPr>
        <p:spPr>
          <a:xfrm>
            <a:off x="7765775" y="1196388"/>
            <a:ext cx="4214190" cy="39087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Let’s keep getting to know Mother Earth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by observing her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and learning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how we can help her stay strong </a:t>
            </a:r>
          </a:p>
          <a:p>
            <a:pPr algn="ctr"/>
            <a:r>
              <a:rPr lang="en-US" sz="2800" b="1" dirty="0">
                <a:latin typeface="Arial"/>
                <a:cs typeface="Arial"/>
              </a:rPr>
              <a:t>for all us Deroche Bears.</a:t>
            </a:r>
          </a:p>
          <a:p>
            <a:pPr algn="ctr"/>
            <a:endParaRPr lang="en-US" sz="2400" b="1" dirty="0">
              <a:latin typeface="Arial"/>
              <a:cs typeface="Calibri"/>
            </a:endParaRPr>
          </a:p>
        </p:txBody>
      </p:sp>
      <p:pic>
        <p:nvPicPr>
          <p:cNvPr id="2050" name="Picture 2" descr="Deroche Elementary - Deroche, British Columbia - Elementary School ...">
            <a:extLst>
              <a:ext uri="{FF2B5EF4-FFF2-40B4-BE49-F238E27FC236}">
                <a16:creationId xmlns:a16="http://schemas.microsoft.com/office/drawing/2014/main" xmlns="" id="{08E5FB58-1788-4072-B20F-8E877471E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964" y="686007"/>
            <a:ext cx="7324074" cy="548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230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46FB4D57-5921-4696-BF7C-23D286EA06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8336" y="2691909"/>
            <a:ext cx="6052774" cy="40225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55C580-51D5-4931-B6CB-06BC3F6A257F}"/>
              </a:ext>
            </a:extLst>
          </p:cNvPr>
          <p:cNvSpPr txBox="1"/>
          <p:nvPr/>
        </p:nvSpPr>
        <p:spPr>
          <a:xfrm>
            <a:off x="3199155" y="216620"/>
            <a:ext cx="5451136" cy="17235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Earth Day</a:t>
            </a:r>
          </a:p>
          <a:p>
            <a:pPr algn="ctr"/>
            <a:endParaRPr lang="en-US" dirty="0">
              <a:cs typeface="Calibri" panose="020F0502020204030204"/>
            </a:endParaRPr>
          </a:p>
          <a:p>
            <a:pPr algn="ctr"/>
            <a:r>
              <a:rPr lang="en-US" sz="2400" b="1" i="1" dirty="0">
                <a:latin typeface="Arial"/>
                <a:cs typeface="Calibri"/>
              </a:rPr>
              <a:t> </a:t>
            </a:r>
            <a:r>
              <a:rPr lang="en-US" sz="2400" b="1" dirty="0">
                <a:latin typeface="Arial"/>
                <a:cs typeface="Calibri"/>
              </a:rPr>
              <a:t>I can do things to help take care of my community and Mother Earth.</a:t>
            </a:r>
          </a:p>
        </p:txBody>
      </p:sp>
      <p:pic>
        <p:nvPicPr>
          <p:cNvPr id="1028" name="Picture 4" descr="Russian satellite's 121-megapixel image of Earth is most detailed ...">
            <a:extLst>
              <a:ext uri="{FF2B5EF4-FFF2-40B4-BE49-F238E27FC236}">
                <a16:creationId xmlns:a16="http://schemas.microsoft.com/office/drawing/2014/main" xmlns="" id="{8276F4CB-F81F-4EE2-843B-799A72F06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1110" y="0"/>
            <a:ext cx="3235187" cy="21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A1ECA00-9892-4B02-B198-769CEB9B4299}"/>
              </a:ext>
            </a:extLst>
          </p:cNvPr>
          <p:cNvSpPr txBox="1"/>
          <p:nvPr/>
        </p:nvSpPr>
        <p:spPr>
          <a:xfrm>
            <a:off x="8951110" y="2156791"/>
            <a:ext cx="2862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4"/>
              </a:rPr>
              <a:t>https://www.theverge.com/2012/5/12/3016254/russian-satellite-earth-from-space-121-megapixels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D77EB19-CD52-4859-AB85-43B9DFF61645}"/>
              </a:ext>
            </a:extLst>
          </p:cNvPr>
          <p:cNvSpPr txBox="1"/>
          <p:nvPr/>
        </p:nvSpPr>
        <p:spPr>
          <a:xfrm>
            <a:off x="0" y="2156791"/>
            <a:ext cx="214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is from:  </a:t>
            </a:r>
            <a:r>
              <a:rPr lang="en-US" sz="1000" dirty="0">
                <a:hlinkClick r:id="rId5"/>
              </a:rPr>
              <a:t>https://www.pinterest.ca/pin/318840848619872362/</a:t>
            </a:r>
            <a:endParaRPr lang="en-US" sz="1000" dirty="0"/>
          </a:p>
        </p:txBody>
      </p:sp>
      <p:pic>
        <p:nvPicPr>
          <p:cNvPr id="1030" name="Picture 6" descr="Earth From Space - Western Hemisphere | Earth from space, Earth ...">
            <a:extLst>
              <a:ext uri="{FF2B5EF4-FFF2-40B4-BE49-F238E27FC236}">
                <a16:creationId xmlns:a16="http://schemas.microsoft.com/office/drawing/2014/main" xmlns="" id="{33EAB0B8-FE36-44BD-94F3-93CB77E1B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10" y="-1"/>
            <a:ext cx="2886726" cy="20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2855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B9BC75-CEE4-4A56-B778-14B6D41E44B3}"/>
              </a:ext>
            </a:extLst>
          </p:cNvPr>
          <p:cNvSpPr txBox="1"/>
          <p:nvPr/>
        </p:nvSpPr>
        <p:spPr>
          <a:xfrm>
            <a:off x="3690217" y="228160"/>
            <a:ext cx="4929491" cy="64325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You’ve been outside, observing birds by listening and watching.  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When  you do this, you are learning about nature, your community and Mother Earth.  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So, in this week’s lesson, </a:t>
            </a:r>
          </a:p>
          <a:p>
            <a:r>
              <a:rPr lang="en-US" sz="2800" b="1" dirty="0">
                <a:latin typeface="Arial"/>
                <a:cs typeface="Arial"/>
              </a:rPr>
              <a:t>we will celebrate Earth Day </a:t>
            </a:r>
          </a:p>
          <a:p>
            <a:r>
              <a:rPr lang="en-US" sz="2800" b="1" dirty="0">
                <a:latin typeface="Arial"/>
                <a:cs typeface="Arial"/>
              </a:rPr>
              <a:t>with some stories </a:t>
            </a:r>
          </a:p>
          <a:p>
            <a:r>
              <a:rPr lang="en-US" sz="2800" b="1" dirty="0">
                <a:latin typeface="Arial"/>
                <a:cs typeface="Arial"/>
              </a:rPr>
              <a:t>and some thinking </a:t>
            </a:r>
          </a:p>
          <a:p>
            <a:r>
              <a:rPr lang="en-US" sz="2800" b="1" dirty="0">
                <a:latin typeface="Arial"/>
                <a:cs typeface="Arial"/>
              </a:rPr>
              <a:t>about how you can help.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5" name="Picture 2" descr="Crow Close up Images, Stock Photos &amp; Vectors | Shutterstock">
            <a:extLst>
              <a:ext uri="{FF2B5EF4-FFF2-40B4-BE49-F238E27FC236}">
                <a16:creationId xmlns:a16="http://schemas.microsoft.com/office/drawing/2014/main" xmlns="" id="{2BA6007E-19E9-4E65-8718-238D53716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9" y="212659"/>
            <a:ext cx="2264375" cy="162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1414B937-12F7-4ED6-BD57-8EAB12E77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767" y="5021152"/>
            <a:ext cx="2458108" cy="163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BE95341D-864A-42AC-BA54-5CF83CA8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31094" y="58540"/>
            <a:ext cx="1778308" cy="177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small bird perched on a tree branch&#10;&#10;Description generated with very high confidence">
            <a:extLst>
              <a:ext uri="{FF2B5EF4-FFF2-40B4-BE49-F238E27FC236}">
                <a16:creationId xmlns:a16="http://schemas.microsoft.com/office/drawing/2014/main" xmlns="" id="{8250EA9F-E4DF-4EE2-80D6-E7E7FE1A204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008" y="2605468"/>
            <a:ext cx="1956496" cy="1905368"/>
          </a:xfrm>
          <a:prstGeom prst="rect">
            <a:avLst/>
          </a:prstGeom>
        </p:spPr>
      </p:pic>
      <p:pic>
        <p:nvPicPr>
          <p:cNvPr id="11" name="Picture 8" descr="Knock on wood: the pileated woodpecker | Sierra Critters ...">
            <a:extLst>
              <a:ext uri="{FF2B5EF4-FFF2-40B4-BE49-F238E27FC236}">
                <a16:creationId xmlns:a16="http://schemas.microsoft.com/office/drawing/2014/main" xmlns="" id="{9C9743B9-E387-4AE6-8DF6-80E0200F6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8767" y="2705612"/>
            <a:ext cx="2003835" cy="180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pecies Spotlight: American Robin">
            <a:extLst>
              <a:ext uri="{FF2B5EF4-FFF2-40B4-BE49-F238E27FC236}">
                <a16:creationId xmlns:a16="http://schemas.microsoft.com/office/drawing/2014/main" xmlns="" id="{0E4FFC04-4AFF-4CEC-BE37-DE8A7B52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129" y="5021153"/>
            <a:ext cx="2458108" cy="151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4213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7FD41B-6F9C-4083-93BA-7551DA335C45}"/>
              </a:ext>
            </a:extLst>
          </p:cNvPr>
          <p:cNvSpPr txBox="1"/>
          <p:nvPr/>
        </p:nvSpPr>
        <p:spPr>
          <a:xfrm>
            <a:off x="7305130" y="774632"/>
            <a:ext cx="4767603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Arial"/>
                <a:cs typeface="Segoe UI"/>
              </a:rPr>
              <a:t>Look carefully at this picture of Earth. </a:t>
            </a:r>
          </a:p>
          <a:p>
            <a:endParaRPr lang="en-US" sz="3200" b="1" dirty="0">
              <a:latin typeface="Arial"/>
              <a:cs typeface="Segoe UI"/>
            </a:endParaRPr>
          </a:p>
          <a:p>
            <a:r>
              <a:rPr lang="en-US" sz="3200" b="1" dirty="0">
                <a:latin typeface="Arial"/>
                <a:cs typeface="Segoe UI"/>
              </a:rPr>
              <a:t>What do you notice in this photo?</a:t>
            </a:r>
          </a:p>
          <a:p>
            <a:endParaRPr lang="en-US" sz="3200" b="1" dirty="0">
              <a:latin typeface="Arial"/>
              <a:cs typeface="Segoe UI"/>
            </a:endParaRPr>
          </a:p>
          <a:p>
            <a:r>
              <a:rPr lang="en-US" sz="3200" b="1" dirty="0">
                <a:latin typeface="Arial"/>
                <a:cs typeface="Segoe UI"/>
              </a:rPr>
              <a:t>How do you think this photo of Earth could have been taken?</a:t>
            </a:r>
          </a:p>
        </p:txBody>
      </p:sp>
      <p:pic>
        <p:nvPicPr>
          <p:cNvPr id="5" name="Picture 2" descr="Earth from Space">
            <a:extLst>
              <a:ext uri="{FF2B5EF4-FFF2-40B4-BE49-F238E27FC236}">
                <a16:creationId xmlns:a16="http://schemas.microsoft.com/office/drawing/2014/main" xmlns="" id="{1B123C6A-38B2-418A-8845-48E10DE80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67" y="4033"/>
            <a:ext cx="6811619" cy="681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67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D3EB89-55C3-4459-80C7-3A6D82A41095}"/>
              </a:ext>
            </a:extLst>
          </p:cNvPr>
          <p:cNvSpPr txBox="1"/>
          <p:nvPr/>
        </p:nvSpPr>
        <p:spPr>
          <a:xfrm>
            <a:off x="477078" y="42261"/>
            <a:ext cx="10694504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Mother Earth is a precious place.</a:t>
            </a:r>
          </a:p>
          <a:p>
            <a:pPr algn="ctr"/>
            <a:r>
              <a:rPr lang="en-US" sz="3200" b="1" dirty="0">
                <a:latin typeface="Arial"/>
                <a:cs typeface="Segoe UI"/>
              </a:rPr>
              <a:t>Watch this story video.</a:t>
            </a:r>
          </a:p>
          <a:p>
            <a:pPr algn="ctr"/>
            <a:r>
              <a:rPr lang="en-US" sz="3200" b="1" u="sng" dirty="0">
                <a:latin typeface="Arial"/>
                <a:cs typeface="Segoe UI"/>
              </a:rPr>
              <a:t>The Elders are Watching</a:t>
            </a:r>
          </a:p>
          <a:p>
            <a:pPr algn="ctr"/>
            <a:r>
              <a:rPr lang="en-US" sz="3200" dirty="0">
                <a:latin typeface="Arial"/>
                <a:cs typeface="Segoe UI"/>
              </a:rPr>
              <a:t>by David Bouchard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4353928-42CE-4024-942B-2D8D2BBF807C}"/>
              </a:ext>
            </a:extLst>
          </p:cNvPr>
          <p:cNvSpPr/>
          <p:nvPr/>
        </p:nvSpPr>
        <p:spPr>
          <a:xfrm>
            <a:off x="3717076" y="2104364"/>
            <a:ext cx="47578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https://www.youtube.com/watch?v=9pQftknij8k</a:t>
            </a:r>
            <a:endParaRPr lang="en-US" dirty="0"/>
          </a:p>
        </p:txBody>
      </p:sp>
      <p:pic>
        <p:nvPicPr>
          <p:cNvPr id="5122" name="Picture 2" descr="636809">
            <a:extLst>
              <a:ext uri="{FF2B5EF4-FFF2-40B4-BE49-F238E27FC236}">
                <a16:creationId xmlns:a16="http://schemas.microsoft.com/office/drawing/2014/main" xmlns="" id="{A8944939-F850-4417-A766-68133B7B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120" y="2497609"/>
            <a:ext cx="5181755" cy="43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4883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C1C512-5A99-485E-98CA-5F6B9984FE98}"/>
              </a:ext>
            </a:extLst>
          </p:cNvPr>
          <p:cNvSpPr txBox="1"/>
          <p:nvPr/>
        </p:nvSpPr>
        <p:spPr>
          <a:xfrm>
            <a:off x="477078" y="42261"/>
            <a:ext cx="10694504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Segoe UI"/>
              </a:rPr>
              <a:t>What would you like to say about the story, “</a:t>
            </a:r>
            <a:r>
              <a:rPr lang="en-US" sz="3200" b="1" u="sng" dirty="0">
                <a:latin typeface="Arial"/>
                <a:cs typeface="Segoe UI"/>
              </a:rPr>
              <a:t>The Elders Are Watching</a:t>
            </a:r>
            <a:r>
              <a:rPr lang="en-US" sz="3200" b="1" dirty="0">
                <a:latin typeface="Arial"/>
                <a:cs typeface="Segoe UI"/>
              </a:rPr>
              <a:t>”? Did you learn something new?</a:t>
            </a:r>
          </a:p>
          <a:p>
            <a:pPr algn="ctr"/>
            <a:endParaRPr lang="en-US" sz="3200" b="1" dirty="0">
              <a:latin typeface="Arial"/>
              <a:cs typeface="Segoe UI"/>
            </a:endParaRPr>
          </a:p>
          <a:p>
            <a:pPr algn="ctr"/>
            <a:r>
              <a:rPr lang="en-US" sz="3200" b="1" dirty="0">
                <a:latin typeface="Arial"/>
                <a:cs typeface="Segoe UI"/>
              </a:rPr>
              <a:t>How does the land around you, the land in your community, help you in your life everyday?</a:t>
            </a:r>
            <a:endParaRPr lang="en-US" sz="3200" dirty="0">
              <a:latin typeface="Arial"/>
              <a:cs typeface="Segoe UI"/>
            </a:endParaRPr>
          </a:p>
        </p:txBody>
      </p:sp>
      <p:pic>
        <p:nvPicPr>
          <p:cNvPr id="8194" name="Picture 2" descr="Deroche: Idyllic farm community nestled on a beautiful waterway ...">
            <a:extLst>
              <a:ext uri="{FF2B5EF4-FFF2-40B4-BE49-F238E27FC236}">
                <a16:creationId xmlns:a16="http://schemas.microsoft.com/office/drawing/2014/main" xmlns="" id="{DD4A8748-A7B0-4486-9613-388C0882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216" y="2735974"/>
            <a:ext cx="5272193" cy="32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E4D24C-7F7A-4EF3-B208-A0E83A398FDA}"/>
              </a:ext>
            </a:extLst>
          </p:cNvPr>
          <p:cNvSpPr txBox="1"/>
          <p:nvPr/>
        </p:nvSpPr>
        <p:spPr>
          <a:xfrm>
            <a:off x="162285" y="5980399"/>
            <a:ext cx="43907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3"/>
              </a:rPr>
              <a:t>https://www.missioncityrecord.com/tourism/deroche-idyllic-farm-community-nestled-on-a-beautiful-waterway/</a:t>
            </a:r>
            <a:endParaRPr lang="en-US" sz="1000" dirty="0"/>
          </a:p>
        </p:txBody>
      </p:sp>
      <p:pic>
        <p:nvPicPr>
          <p:cNvPr id="8196" name="Picture 4" descr="Deroche Mountain In Southern BC, Canada Stock Photo - Image of ...">
            <a:extLst>
              <a:ext uri="{FF2B5EF4-FFF2-40B4-BE49-F238E27FC236}">
                <a16:creationId xmlns:a16="http://schemas.microsoft.com/office/drawing/2014/main" xmlns="" id="{116C7FAC-1335-4B0E-9C1F-47724ACEB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0298" y="2673170"/>
            <a:ext cx="4581124" cy="330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7FE5B5-4204-4D3C-A675-FCDDB6C709F8}"/>
              </a:ext>
            </a:extLst>
          </p:cNvPr>
          <p:cNvSpPr txBox="1"/>
          <p:nvPr/>
        </p:nvSpPr>
        <p:spPr>
          <a:xfrm>
            <a:off x="7000298" y="5980399"/>
            <a:ext cx="3927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comes from:  </a:t>
            </a:r>
            <a:r>
              <a:rPr lang="en-US" sz="1000" dirty="0">
                <a:hlinkClick r:id="rId5"/>
              </a:rPr>
              <a:t>https://www.dreamstime.com/deroche-mountain-southern-bc-canada-wide-landscape-view-cumulus-clouds-top-high-above-small-british-columbia-image148364274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4270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AD3EB89-55C3-4459-80C7-3A6D82A41095}"/>
              </a:ext>
            </a:extLst>
          </p:cNvPr>
          <p:cNvSpPr txBox="1"/>
          <p:nvPr/>
        </p:nvSpPr>
        <p:spPr>
          <a:xfrm>
            <a:off x="5658678" y="1435682"/>
            <a:ext cx="6652592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What is the title of this photograph?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Do you see the earth in this picture?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Do you see the moon in this picture?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Where does this photo come from?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How do you think this photograph was taken?</a:t>
            </a:r>
          </a:p>
          <a:p>
            <a:endParaRPr lang="en-US" sz="2800" b="1" dirty="0">
              <a:latin typeface="Arial"/>
              <a:cs typeface="Segoe UI"/>
            </a:endParaRPr>
          </a:p>
        </p:txBody>
      </p:sp>
      <p:pic>
        <p:nvPicPr>
          <p:cNvPr id="4098" name="Picture 2" descr="T-50: Earthrise – Earth Day Countdown">
            <a:extLst>
              <a:ext uri="{FF2B5EF4-FFF2-40B4-BE49-F238E27FC236}">
                <a16:creationId xmlns:a16="http://schemas.microsoft.com/office/drawing/2014/main" xmlns="" id="{D3EE620F-D70F-4C2C-9EAA-33E4697EC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3165"/>
            <a:ext cx="5447870" cy="523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82D638B-CDFD-46AF-842E-51E5801170A8}"/>
              </a:ext>
            </a:extLst>
          </p:cNvPr>
          <p:cNvSpPr txBox="1"/>
          <p:nvPr/>
        </p:nvSpPr>
        <p:spPr>
          <a:xfrm>
            <a:off x="0" y="6453305"/>
            <a:ext cx="533522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With thanks, this pic from:  </a:t>
            </a:r>
            <a:r>
              <a:rPr lang="en-US" sz="1000" dirty="0">
                <a:hlinkClick r:id="rId3"/>
              </a:rPr>
              <a:t>https://blogs.nasa.gov/earthdaycountdown/2020/03/02/t-50-earthrise/</a:t>
            </a:r>
            <a:endParaRPr lang="en-US" sz="1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03CD490-7943-437A-B95F-22E33123C650}"/>
              </a:ext>
            </a:extLst>
          </p:cNvPr>
          <p:cNvSpPr txBox="1"/>
          <p:nvPr/>
        </p:nvSpPr>
        <p:spPr>
          <a:xfrm>
            <a:off x="1262883" y="174727"/>
            <a:ext cx="2809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Earth Rise</a:t>
            </a:r>
          </a:p>
        </p:txBody>
      </p:sp>
    </p:spTree>
    <p:extLst>
      <p:ext uri="{BB962C8B-B14F-4D97-AF65-F5344CB8AC3E}">
        <p14:creationId xmlns:p14="http://schemas.microsoft.com/office/powerpoint/2010/main" xmlns="" val="51334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234993-02F3-4123-A51E-4637750C1035}"/>
              </a:ext>
            </a:extLst>
          </p:cNvPr>
          <p:cNvSpPr txBox="1"/>
          <p:nvPr/>
        </p:nvSpPr>
        <p:spPr>
          <a:xfrm>
            <a:off x="2310820" y="192441"/>
            <a:ext cx="757035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u="sng" dirty="0">
                <a:latin typeface="Arial"/>
                <a:cs typeface="Segoe UI"/>
              </a:rPr>
              <a:t>What Matters</a:t>
            </a:r>
          </a:p>
          <a:p>
            <a:pPr algn="ctr"/>
            <a:r>
              <a:rPr lang="en-US" sz="3200" dirty="0">
                <a:latin typeface="Arial"/>
                <a:cs typeface="Segoe UI"/>
              </a:rPr>
              <a:t>by Alison Hughes and Holly </a:t>
            </a:r>
            <a:r>
              <a:rPr lang="en-US" sz="3200" dirty="0" err="1">
                <a:latin typeface="Arial"/>
                <a:cs typeface="Segoe UI"/>
              </a:rPr>
              <a:t>Hatam</a:t>
            </a:r>
            <a:endParaRPr lang="en-US" sz="3200" dirty="0">
              <a:latin typeface="Arial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B7CB0F-1711-4D26-8AAC-7FD41AE17F9E}"/>
              </a:ext>
            </a:extLst>
          </p:cNvPr>
          <p:cNvSpPr txBox="1"/>
          <p:nvPr/>
        </p:nvSpPr>
        <p:spPr>
          <a:xfrm>
            <a:off x="244822" y="1366897"/>
            <a:ext cx="11702355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Arial"/>
                <a:cs typeface="Segoe UI"/>
              </a:rPr>
              <a:t>How can something I do really make a difference to my community?  Read this book to find out!</a:t>
            </a:r>
          </a:p>
          <a:p>
            <a:endParaRPr lang="en-US" sz="2000" b="1" dirty="0">
              <a:latin typeface="Arial"/>
              <a:cs typeface="Segoe UI"/>
            </a:endParaRPr>
          </a:p>
          <a:p>
            <a:pPr algn="ctr"/>
            <a:r>
              <a:rPr lang="en-US" sz="2000" b="1" dirty="0">
                <a:latin typeface="Arial"/>
                <a:cs typeface="Segoe UI"/>
              </a:rPr>
              <a:t> </a:t>
            </a:r>
            <a:r>
              <a:rPr lang="en-US" sz="2000" dirty="0">
                <a:hlinkClick r:id="rId2"/>
              </a:rPr>
              <a:t>https://www.tumblebooklibrary.com/Result.aspx?m=Title&amp;key=What%20Matters</a:t>
            </a:r>
            <a:endParaRPr lang="en-US" sz="2000" b="1" dirty="0">
              <a:latin typeface="Arial"/>
              <a:cs typeface="Segoe UI"/>
            </a:endParaRPr>
          </a:p>
        </p:txBody>
      </p:sp>
      <p:pic>
        <p:nvPicPr>
          <p:cNvPr id="1028" name="Picture 4" descr="What Matters by Alison Hughes">
            <a:extLst>
              <a:ext uri="{FF2B5EF4-FFF2-40B4-BE49-F238E27FC236}">
                <a16:creationId xmlns:a16="http://schemas.microsoft.com/office/drawing/2014/main" xmlns="" id="{A78C34B5-C414-4C70-A5E3-28BF735D4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06715" y="3180041"/>
            <a:ext cx="3578568" cy="35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1036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AC3AC35-AC22-40BF-B838-A222F741F912}"/>
              </a:ext>
            </a:extLst>
          </p:cNvPr>
          <p:cNvSpPr txBox="1"/>
          <p:nvPr/>
        </p:nvSpPr>
        <p:spPr>
          <a:xfrm>
            <a:off x="5844210" y="1585774"/>
            <a:ext cx="6093746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What do you think you can do to help your community? </a:t>
            </a:r>
            <a:endParaRPr lang="en-US" sz="2800" dirty="0"/>
          </a:p>
          <a:p>
            <a:endParaRPr lang="en-US" sz="24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Think, think, think …. ?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800" b="1" dirty="0">
                <a:latin typeface="Arial"/>
                <a:cs typeface="Segoe UI"/>
              </a:rPr>
              <a:t>If you need help with ideas, play this video where Todd Parr reads his own book; </a:t>
            </a:r>
            <a:r>
              <a:rPr lang="en-US" sz="2800" b="1" u="sng" dirty="0">
                <a:latin typeface="Arial"/>
                <a:cs typeface="Segoe UI"/>
              </a:rPr>
              <a:t>The Earth Book</a:t>
            </a:r>
            <a:r>
              <a:rPr lang="en-US" sz="2800" b="1" dirty="0">
                <a:latin typeface="Arial"/>
                <a:cs typeface="Segoe UI"/>
              </a:rPr>
              <a:t>.</a:t>
            </a:r>
          </a:p>
          <a:p>
            <a:endParaRPr lang="en-US" sz="2800" b="1" dirty="0">
              <a:latin typeface="Arial"/>
              <a:cs typeface="Segoe UI"/>
            </a:endParaRPr>
          </a:p>
          <a:p>
            <a:r>
              <a:rPr lang="en-US" sz="2000" dirty="0">
                <a:hlinkClick r:id="rId2"/>
              </a:rPr>
              <a:t>https://www.youtube.com/watch?v=aXnWUS_K0XQ</a:t>
            </a:r>
            <a:endParaRPr lang="en-US" sz="2000" b="1" dirty="0">
              <a:latin typeface="Arial"/>
              <a:cs typeface="Segoe U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76AD42-94A9-4B36-80EB-71EB6C943745}"/>
              </a:ext>
            </a:extLst>
          </p:cNvPr>
          <p:cNvSpPr txBox="1"/>
          <p:nvPr/>
        </p:nvSpPr>
        <p:spPr>
          <a:xfrm>
            <a:off x="1649895" y="184324"/>
            <a:ext cx="889220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Segoe UI"/>
              </a:rPr>
              <a:t>I can help my community be strong and healthy.</a:t>
            </a:r>
          </a:p>
        </p:txBody>
      </p:sp>
      <p:pic>
        <p:nvPicPr>
          <p:cNvPr id="2050" name="Picture 2" descr="The EARTH Book by Todd Parr | Todd Parr">
            <a:extLst>
              <a:ext uri="{FF2B5EF4-FFF2-40B4-BE49-F238E27FC236}">
                <a16:creationId xmlns:a16="http://schemas.microsoft.com/office/drawing/2014/main" xmlns="" id="{164FF0FF-35CD-484A-9AA3-50CD5395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84" y="1384232"/>
            <a:ext cx="428625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7175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FDCE4D9F971D4C8B436E614A58D985" ma:contentTypeVersion="1" ma:contentTypeDescription="Create a new document." ma:contentTypeScope="" ma:versionID="43dd5526d2824ad65108f63be2bd64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4EBEBFF-E955-498C-8997-87DCF367EBF5}"/>
</file>

<file path=customXml/itemProps2.xml><?xml version="1.0" encoding="utf-8"?>
<ds:datastoreItem xmlns:ds="http://schemas.openxmlformats.org/officeDocument/2006/customXml" ds:itemID="{3FFC598D-48CB-4B8F-9C6D-CD1E3F16F573}"/>
</file>

<file path=customXml/itemProps3.xml><?xml version="1.0" encoding="utf-8"?>
<ds:datastoreItem xmlns:ds="http://schemas.openxmlformats.org/officeDocument/2006/customXml" ds:itemID="{6212BC72-419E-4054-8A9D-1F14152F7C0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</TotalTime>
  <Words>517</Words>
  <Application>Microsoft Office PowerPoint</Application>
  <PresentationFormat>Custom</PresentationFormat>
  <Paragraphs>74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Outdoor Education 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595</cp:revision>
  <dcterms:created xsi:type="dcterms:W3CDTF">2020-04-02T15:34:46Z</dcterms:created>
  <dcterms:modified xsi:type="dcterms:W3CDTF">2020-04-23T03:19:44Z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0x0101006DFDCE4D9F971D4C8B436E614A58D985</vt:lpwstr>
  </property>
</Properties>
</file>