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8" r:id="rId7"/>
    <p:sldId id="257" r:id="rId8"/>
    <p:sldId id="259" r:id="rId9"/>
    <p:sldId id="260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5CB3F-B0E9-4379-9439-F52A6CFCFD39}" v="48" dt="2020-04-02T20:44:18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1BBF3B08-D299-42CC-BB5C-9CD82710E4BB}"/>
    <pc:docChg chg="custSel delSld modSld">
      <pc:chgData name="Ann Titford" userId="122f9793-a15b-4eb1-93dc-b082b8162660" providerId="ADAL" clId="{1BBF3B08-D299-42CC-BB5C-9CD82710E4BB}" dt="2020-04-02T20:46:26.402" v="1101" actId="20577"/>
      <pc:docMkLst>
        <pc:docMk/>
      </pc:docMkLst>
      <pc:sldChg chg="modSp">
        <pc:chgData name="Ann Titford" userId="122f9793-a15b-4eb1-93dc-b082b8162660" providerId="ADAL" clId="{1BBF3B08-D299-42CC-BB5C-9CD82710E4BB}" dt="2020-04-02T20:09:01.114" v="9" actId="20577"/>
        <pc:sldMkLst>
          <pc:docMk/>
          <pc:sldMk cId="109857222" sldId="256"/>
        </pc:sldMkLst>
        <pc:spChg chg="mod">
          <ac:chgData name="Ann Titford" userId="122f9793-a15b-4eb1-93dc-b082b8162660" providerId="ADAL" clId="{1BBF3B08-D299-42CC-BB5C-9CD82710E4BB}" dt="2020-04-02T20:09:01.114" v="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nn Titford" userId="122f9793-a15b-4eb1-93dc-b082b8162660" providerId="ADAL" clId="{1BBF3B08-D299-42CC-BB5C-9CD82710E4BB}" dt="2020-04-02T20:35:55.073" v="650" actId="20577"/>
        <pc:sldMkLst>
          <pc:docMk/>
          <pc:sldMk cId="3338104242" sldId="257"/>
        </pc:sldMkLst>
        <pc:spChg chg="mod">
          <ac:chgData name="Ann Titford" userId="122f9793-a15b-4eb1-93dc-b082b8162660" providerId="ADAL" clId="{1BBF3B08-D299-42CC-BB5C-9CD82710E4BB}" dt="2020-04-02T20:35:55.073" v="650" actId="20577"/>
          <ac:spMkLst>
            <pc:docMk/>
            <pc:sldMk cId="3338104242" sldId="257"/>
            <ac:spMk id="5" creationId="{F384A34C-D4FE-408C-A807-0E42E4D6684E}"/>
          </ac:spMkLst>
        </pc:spChg>
      </pc:sldChg>
      <pc:sldChg chg="modSp">
        <pc:chgData name="Ann Titford" userId="122f9793-a15b-4eb1-93dc-b082b8162660" providerId="ADAL" clId="{1BBF3B08-D299-42CC-BB5C-9CD82710E4BB}" dt="2020-04-02T20:46:26.402" v="1101" actId="20577"/>
        <pc:sldMkLst>
          <pc:docMk/>
          <pc:sldMk cId="3865679789" sldId="258"/>
        </pc:sldMkLst>
        <pc:spChg chg="mod">
          <ac:chgData name="Ann Titford" userId="122f9793-a15b-4eb1-93dc-b082b8162660" providerId="ADAL" clId="{1BBF3B08-D299-42CC-BB5C-9CD82710E4BB}" dt="2020-04-02T20:46:26.402" v="1101" actId="20577"/>
          <ac:spMkLst>
            <pc:docMk/>
            <pc:sldMk cId="3865679789" sldId="258"/>
            <ac:spMk id="5" creationId="{607BD363-AAD5-4654-93C7-4DE3C30219D8}"/>
          </ac:spMkLst>
        </pc:spChg>
      </pc:sldChg>
      <pc:sldChg chg="addSp delSp modSp">
        <pc:chgData name="Ann Titford" userId="122f9793-a15b-4eb1-93dc-b082b8162660" providerId="ADAL" clId="{1BBF3B08-D299-42CC-BB5C-9CD82710E4BB}" dt="2020-04-02T20:23:23.209" v="530" actId="20577"/>
        <pc:sldMkLst>
          <pc:docMk/>
          <pc:sldMk cId="3596825541" sldId="259"/>
        </pc:sldMkLst>
        <pc:spChg chg="del mod">
          <ac:chgData name="Ann Titford" userId="122f9793-a15b-4eb1-93dc-b082b8162660" providerId="ADAL" clId="{1BBF3B08-D299-42CC-BB5C-9CD82710E4BB}" dt="2020-04-02T20:16:21.377" v="355" actId="478"/>
          <ac:spMkLst>
            <pc:docMk/>
            <pc:sldMk cId="3596825541" sldId="259"/>
            <ac:spMk id="2" creationId="{6BCEC170-2EE9-4CCA-9FE7-D61FCE698041}"/>
          </ac:spMkLst>
        </pc:spChg>
        <pc:spChg chg="add del mod">
          <ac:chgData name="Ann Titford" userId="122f9793-a15b-4eb1-93dc-b082b8162660" providerId="ADAL" clId="{1BBF3B08-D299-42CC-BB5C-9CD82710E4BB}" dt="2020-04-02T20:18:56.658" v="360" actId="478"/>
          <ac:spMkLst>
            <pc:docMk/>
            <pc:sldMk cId="3596825541" sldId="259"/>
            <ac:spMk id="3" creationId="{570189CB-1907-48F4-9BD0-F0919DC58788}"/>
          </ac:spMkLst>
        </pc:spChg>
        <pc:spChg chg="add del mod">
          <ac:chgData name="Ann Titford" userId="122f9793-a15b-4eb1-93dc-b082b8162660" providerId="ADAL" clId="{1BBF3B08-D299-42CC-BB5C-9CD82710E4BB}" dt="2020-04-02T20:19:12.129" v="365"/>
          <ac:spMkLst>
            <pc:docMk/>
            <pc:sldMk cId="3596825541" sldId="259"/>
            <ac:spMk id="5" creationId="{48FAB95C-064F-4306-8EA9-91E072E8B2FE}"/>
          </ac:spMkLst>
        </pc:spChg>
        <pc:spChg chg="add del mod">
          <ac:chgData name="Ann Titford" userId="122f9793-a15b-4eb1-93dc-b082b8162660" providerId="ADAL" clId="{1BBF3B08-D299-42CC-BB5C-9CD82710E4BB}" dt="2020-04-02T20:19:38.571" v="370"/>
          <ac:spMkLst>
            <pc:docMk/>
            <pc:sldMk cId="3596825541" sldId="259"/>
            <ac:spMk id="6" creationId="{ECDFDBA5-8BB2-4C86-865B-67E138A7E559}"/>
          </ac:spMkLst>
        </pc:spChg>
        <pc:spChg chg="add mod">
          <ac:chgData name="Ann Titford" userId="122f9793-a15b-4eb1-93dc-b082b8162660" providerId="ADAL" clId="{1BBF3B08-D299-42CC-BB5C-9CD82710E4BB}" dt="2020-04-02T20:20:58.760" v="431" actId="1076"/>
          <ac:spMkLst>
            <pc:docMk/>
            <pc:sldMk cId="3596825541" sldId="259"/>
            <ac:spMk id="7" creationId="{332C630F-7242-44B2-9A8B-33B3C30A1D35}"/>
          </ac:spMkLst>
        </pc:spChg>
        <pc:spChg chg="add mod">
          <ac:chgData name="Ann Titford" userId="122f9793-a15b-4eb1-93dc-b082b8162660" providerId="ADAL" clId="{1BBF3B08-D299-42CC-BB5C-9CD82710E4BB}" dt="2020-04-02T20:23:23.209" v="530" actId="20577"/>
          <ac:spMkLst>
            <pc:docMk/>
            <pc:sldMk cId="3596825541" sldId="259"/>
            <ac:spMk id="9" creationId="{24EBAB53-0042-4A2A-B36B-E7B1FCA770ED}"/>
          </ac:spMkLst>
        </pc:spChg>
        <pc:spChg chg="add mod">
          <ac:chgData name="Ann Titford" userId="122f9793-a15b-4eb1-93dc-b082b8162660" providerId="ADAL" clId="{1BBF3B08-D299-42CC-BB5C-9CD82710E4BB}" dt="2020-04-02T20:23:15.151" v="528" actId="1076"/>
          <ac:spMkLst>
            <pc:docMk/>
            <pc:sldMk cId="3596825541" sldId="259"/>
            <ac:spMk id="10" creationId="{8C0BABB2-16FB-4D5F-908D-65D725E1856E}"/>
          </ac:spMkLst>
        </pc:spChg>
        <pc:picChg chg="mod">
          <ac:chgData name="Ann Titford" userId="122f9793-a15b-4eb1-93dc-b082b8162660" providerId="ADAL" clId="{1BBF3B08-D299-42CC-BB5C-9CD82710E4BB}" dt="2020-04-02T20:16:01.960" v="352" actId="1076"/>
          <ac:picMkLst>
            <pc:docMk/>
            <pc:sldMk cId="3596825541" sldId="259"/>
            <ac:picMk id="4" creationId="{2E5FCC2A-93E0-4DA4-9F3F-AC8AF3AAFFAA}"/>
          </ac:picMkLst>
        </pc:picChg>
        <pc:picChg chg="add mod">
          <ac:chgData name="Ann Titford" userId="122f9793-a15b-4eb1-93dc-b082b8162660" providerId="ADAL" clId="{1BBF3B08-D299-42CC-BB5C-9CD82710E4BB}" dt="2020-04-02T20:21:03.152" v="432" actId="14100"/>
          <ac:picMkLst>
            <pc:docMk/>
            <pc:sldMk cId="3596825541" sldId="259"/>
            <ac:picMk id="1026" creationId="{B80F108D-B67D-4832-96FA-41BE9B45F90F}"/>
          </ac:picMkLst>
        </pc:picChg>
      </pc:sldChg>
      <pc:sldChg chg="addSp delSp modSp">
        <pc:chgData name="Ann Titford" userId="122f9793-a15b-4eb1-93dc-b082b8162660" providerId="ADAL" clId="{1BBF3B08-D299-42CC-BB5C-9CD82710E4BB}" dt="2020-04-02T20:35:23.495" v="645" actId="1076"/>
        <pc:sldMkLst>
          <pc:docMk/>
          <pc:sldMk cId="864256289" sldId="260"/>
        </pc:sldMkLst>
        <pc:spChg chg="add">
          <ac:chgData name="Ann Titford" userId="122f9793-a15b-4eb1-93dc-b082b8162660" providerId="ADAL" clId="{1BBF3B08-D299-42CC-BB5C-9CD82710E4BB}" dt="2020-04-02T20:26:18.984" v="532"/>
          <ac:spMkLst>
            <pc:docMk/>
            <pc:sldMk cId="864256289" sldId="260"/>
            <ac:spMk id="2" creationId="{53EE2693-23E5-4660-B249-CC5FBEB763C6}"/>
          </ac:spMkLst>
        </pc:spChg>
        <pc:spChg chg="mod">
          <ac:chgData name="Ann Titford" userId="122f9793-a15b-4eb1-93dc-b082b8162660" providerId="ADAL" clId="{1BBF3B08-D299-42CC-BB5C-9CD82710E4BB}" dt="2020-04-02T20:29:36.647" v="614" actId="1076"/>
          <ac:spMkLst>
            <pc:docMk/>
            <pc:sldMk cId="864256289" sldId="260"/>
            <ac:spMk id="5" creationId="{0719C091-E2A0-484B-94F9-88DF53619CF0}"/>
          </ac:spMkLst>
        </pc:spChg>
        <pc:spChg chg="add mod">
          <ac:chgData name="Ann Titford" userId="122f9793-a15b-4eb1-93dc-b082b8162660" providerId="ADAL" clId="{1BBF3B08-D299-42CC-BB5C-9CD82710E4BB}" dt="2020-04-02T20:32:31.558" v="628" actId="1076"/>
          <ac:spMkLst>
            <pc:docMk/>
            <pc:sldMk cId="864256289" sldId="260"/>
            <ac:spMk id="6" creationId="{ABB2CC34-0CC1-4276-82BB-BC24A592CBFE}"/>
          </ac:spMkLst>
        </pc:spChg>
        <pc:spChg chg="add del">
          <ac:chgData name="Ann Titford" userId="122f9793-a15b-4eb1-93dc-b082b8162660" providerId="ADAL" clId="{1BBF3B08-D299-42CC-BB5C-9CD82710E4BB}" dt="2020-04-02T20:30:41.283" v="619" actId="478"/>
          <ac:spMkLst>
            <pc:docMk/>
            <pc:sldMk cId="864256289" sldId="260"/>
            <ac:spMk id="7" creationId="{3496626F-9342-4C50-B30D-448BACD1B01B}"/>
          </ac:spMkLst>
        </pc:spChg>
        <pc:spChg chg="add mod">
          <ac:chgData name="Ann Titford" userId="122f9793-a15b-4eb1-93dc-b082b8162660" providerId="ADAL" clId="{1BBF3B08-D299-42CC-BB5C-9CD82710E4BB}" dt="2020-04-02T20:33:19.771" v="632"/>
          <ac:spMkLst>
            <pc:docMk/>
            <pc:sldMk cId="864256289" sldId="260"/>
            <ac:spMk id="9" creationId="{AF76FEC2-E068-4061-ADE0-F7F75D0630B0}"/>
          </ac:spMkLst>
        </pc:spChg>
        <pc:spChg chg="add mod">
          <ac:chgData name="Ann Titford" userId="122f9793-a15b-4eb1-93dc-b082b8162660" providerId="ADAL" clId="{1BBF3B08-D299-42CC-BB5C-9CD82710E4BB}" dt="2020-04-02T20:35:23.495" v="645" actId="1076"/>
          <ac:spMkLst>
            <pc:docMk/>
            <pc:sldMk cId="864256289" sldId="260"/>
            <ac:spMk id="10" creationId="{E45BCF79-F7C0-47B6-A5B0-F07CE9D4552C}"/>
          </ac:spMkLst>
        </pc:spChg>
        <pc:picChg chg="del">
          <ac:chgData name="Ann Titford" userId="122f9793-a15b-4eb1-93dc-b082b8162660" providerId="ADAL" clId="{1BBF3B08-D299-42CC-BB5C-9CD82710E4BB}" dt="2020-04-02T20:26:05.129" v="531" actId="478"/>
          <ac:picMkLst>
            <pc:docMk/>
            <pc:sldMk cId="864256289" sldId="260"/>
            <ac:picMk id="3" creationId="{2783E7A4-CBC5-454C-8928-9D5F577EAE0D}"/>
          </ac:picMkLst>
        </pc:picChg>
        <pc:picChg chg="add mod">
          <ac:chgData name="Ann Titford" userId="122f9793-a15b-4eb1-93dc-b082b8162660" providerId="ADAL" clId="{1BBF3B08-D299-42CC-BB5C-9CD82710E4BB}" dt="2020-04-02T20:32:27.831" v="627" actId="1076"/>
          <ac:picMkLst>
            <pc:docMk/>
            <pc:sldMk cId="864256289" sldId="260"/>
            <ac:picMk id="2052" creationId="{A110C39B-EEA6-479E-ADBD-656D39F45A30}"/>
          </ac:picMkLst>
        </pc:picChg>
        <pc:picChg chg="add mod">
          <ac:chgData name="Ann Titford" userId="122f9793-a15b-4eb1-93dc-b082b8162660" providerId="ADAL" clId="{1BBF3B08-D299-42CC-BB5C-9CD82710E4BB}" dt="2020-04-02T20:32:34.815" v="629" actId="1076"/>
          <ac:picMkLst>
            <pc:docMk/>
            <pc:sldMk cId="864256289" sldId="260"/>
            <ac:picMk id="2054" creationId="{11F270EF-8565-437E-AE05-AB4C08B22ED4}"/>
          </ac:picMkLst>
        </pc:picChg>
      </pc:sldChg>
      <pc:sldChg chg="addSp delSp modSp">
        <pc:chgData name="Ann Titford" userId="122f9793-a15b-4eb1-93dc-b082b8162660" providerId="ADAL" clId="{1BBF3B08-D299-42CC-BB5C-9CD82710E4BB}" dt="2020-04-02T20:39:18.580" v="944" actId="113"/>
        <pc:sldMkLst>
          <pc:docMk/>
          <pc:sldMk cId="2634213983" sldId="261"/>
        </pc:sldMkLst>
        <pc:spChg chg="mod">
          <ac:chgData name="Ann Titford" userId="122f9793-a15b-4eb1-93dc-b082b8162660" providerId="ADAL" clId="{1BBF3B08-D299-42CC-BB5C-9CD82710E4BB}" dt="2020-04-02T20:39:18.580" v="944" actId="113"/>
          <ac:spMkLst>
            <pc:docMk/>
            <pc:sldMk cId="2634213983" sldId="261"/>
            <ac:spMk id="6" creationId="{C8B9BC75-CEE4-4A56-B778-14B6D41E44B3}"/>
          </ac:spMkLst>
        </pc:spChg>
        <pc:spChg chg="del mod">
          <ac:chgData name="Ann Titford" userId="122f9793-a15b-4eb1-93dc-b082b8162660" providerId="ADAL" clId="{1BBF3B08-D299-42CC-BB5C-9CD82710E4BB}" dt="2020-04-02T20:36:32.903" v="654" actId="478"/>
          <ac:spMkLst>
            <pc:docMk/>
            <pc:sldMk cId="2634213983" sldId="261"/>
            <ac:spMk id="7" creationId="{684CADAA-B0B8-47CB-A8FC-3A9F596DB028}"/>
          </ac:spMkLst>
        </pc:spChg>
        <pc:picChg chg="del">
          <ac:chgData name="Ann Titford" userId="122f9793-a15b-4eb1-93dc-b082b8162660" providerId="ADAL" clId="{1BBF3B08-D299-42CC-BB5C-9CD82710E4BB}" dt="2020-04-02T20:36:24.986" v="651" actId="478"/>
          <ac:picMkLst>
            <pc:docMk/>
            <pc:sldMk cId="2634213983" sldId="261"/>
            <ac:picMk id="4" creationId="{96FD7966-4BBA-47B8-8AD3-D474FA37C8CE}"/>
          </ac:picMkLst>
        </pc:picChg>
        <pc:picChg chg="add mod">
          <ac:chgData name="Ann Titford" userId="122f9793-a15b-4eb1-93dc-b082b8162660" providerId="ADAL" clId="{1BBF3B08-D299-42CC-BB5C-9CD82710E4BB}" dt="2020-04-02T20:36:44.822" v="656" actId="1076"/>
          <ac:picMkLst>
            <pc:docMk/>
            <pc:sldMk cId="2634213983" sldId="261"/>
            <ac:picMk id="5" creationId="{885589B7-1448-4D84-88F1-1407C4029789}"/>
          </ac:picMkLst>
        </pc:picChg>
      </pc:sldChg>
      <pc:sldChg chg="addSp delSp modSp">
        <pc:chgData name="Ann Titford" userId="122f9793-a15b-4eb1-93dc-b082b8162660" providerId="ADAL" clId="{1BBF3B08-D299-42CC-BB5C-9CD82710E4BB}" dt="2020-04-02T20:41:14.740" v="1063" actId="20577"/>
        <pc:sldMkLst>
          <pc:docMk/>
          <pc:sldMk cId="4000548477" sldId="262"/>
        </pc:sldMkLst>
        <pc:spChg chg="del mod">
          <ac:chgData name="Ann Titford" userId="122f9793-a15b-4eb1-93dc-b082b8162660" providerId="ADAL" clId="{1BBF3B08-D299-42CC-BB5C-9CD82710E4BB}" dt="2020-04-02T20:39:44.303" v="949" actId="478"/>
          <ac:spMkLst>
            <pc:docMk/>
            <pc:sldMk cId="4000548477" sldId="262"/>
            <ac:spMk id="8" creationId="{4C9CB5D6-A565-4661-A04E-1E3AF1DE9CE8}"/>
          </ac:spMkLst>
        </pc:spChg>
        <pc:spChg chg="add mod">
          <ac:chgData name="Ann Titford" userId="122f9793-a15b-4eb1-93dc-b082b8162660" providerId="ADAL" clId="{1BBF3B08-D299-42CC-BB5C-9CD82710E4BB}" dt="2020-04-02T20:41:14.740" v="1063" actId="20577"/>
          <ac:spMkLst>
            <pc:docMk/>
            <pc:sldMk cId="4000548477" sldId="262"/>
            <ac:spMk id="9" creationId="{D756CB62-818F-4448-B4CF-87E2D93261DF}"/>
          </ac:spMkLst>
        </pc:spChg>
        <pc:picChg chg="del">
          <ac:chgData name="Ann Titford" userId="122f9793-a15b-4eb1-93dc-b082b8162660" providerId="ADAL" clId="{1BBF3B08-D299-42CC-BB5C-9CD82710E4BB}" dt="2020-04-02T20:39:34.716" v="945" actId="478"/>
          <ac:picMkLst>
            <pc:docMk/>
            <pc:sldMk cId="4000548477" sldId="262"/>
            <ac:picMk id="6" creationId="{DA2667B2-53DA-4DF2-A427-5C1615FE4916}"/>
          </ac:picMkLst>
        </pc:picChg>
      </pc:sldChg>
      <pc:sldChg chg="del">
        <pc:chgData name="Ann Titford" userId="122f9793-a15b-4eb1-93dc-b082b8162660" providerId="ADAL" clId="{1BBF3B08-D299-42CC-BB5C-9CD82710E4BB}" dt="2020-04-02T20:42:03.869" v="1064" actId="2696"/>
        <pc:sldMkLst>
          <pc:docMk/>
          <pc:sldMk cId="3646308788" sldId="263"/>
        </pc:sldMkLst>
      </pc:sldChg>
      <pc:sldChg chg="addSp modSp">
        <pc:chgData name="Ann Titford" userId="122f9793-a15b-4eb1-93dc-b082b8162660" providerId="ADAL" clId="{1BBF3B08-D299-42CC-BB5C-9CD82710E4BB}" dt="2020-04-02T20:45:57.182" v="1099" actId="1076"/>
        <pc:sldMkLst>
          <pc:docMk/>
          <pc:sldMk cId="1922378444" sldId="264"/>
        </pc:sldMkLst>
        <pc:spChg chg="mod">
          <ac:chgData name="Ann Titford" userId="122f9793-a15b-4eb1-93dc-b082b8162660" providerId="ADAL" clId="{1BBF3B08-D299-42CC-BB5C-9CD82710E4BB}" dt="2020-04-02T20:45:57.182" v="1099" actId="1076"/>
          <ac:spMkLst>
            <pc:docMk/>
            <pc:sldMk cId="1922378444" sldId="264"/>
            <ac:spMk id="2" creationId="{93B937E1-059A-4549-9606-AC314AFAD831}"/>
          </ac:spMkLst>
        </pc:spChg>
        <pc:picChg chg="mod">
          <ac:chgData name="Ann Titford" userId="122f9793-a15b-4eb1-93dc-b082b8162660" providerId="ADAL" clId="{1BBF3B08-D299-42CC-BB5C-9CD82710E4BB}" dt="2020-04-02T20:44:33.911" v="1098" actId="1076"/>
          <ac:picMkLst>
            <pc:docMk/>
            <pc:sldMk cId="1922378444" sldId="264"/>
            <ac:picMk id="3" creationId="{2783E7A4-CBC5-454C-8928-9D5F577EAE0D}"/>
          </ac:picMkLst>
        </pc:picChg>
        <pc:picChg chg="add mod">
          <ac:chgData name="Ann Titford" userId="122f9793-a15b-4eb1-93dc-b082b8162660" providerId="ADAL" clId="{1BBF3B08-D299-42CC-BB5C-9CD82710E4BB}" dt="2020-04-02T20:44:30.030" v="1097" actId="1076"/>
          <ac:picMkLst>
            <pc:docMk/>
            <pc:sldMk cId="1922378444" sldId="264"/>
            <ac:picMk id="6" creationId="{6B5466AD-92C0-4FE9-9814-BB3BD387F5A9}"/>
          </ac:picMkLst>
        </pc:picChg>
        <pc:picChg chg="add mod">
          <ac:chgData name="Ann Titford" userId="122f9793-a15b-4eb1-93dc-b082b8162660" providerId="ADAL" clId="{1BBF3B08-D299-42CC-BB5C-9CD82710E4BB}" dt="2020-04-02T20:44:18.805" v="1095" actId="1076"/>
          <ac:picMkLst>
            <pc:docMk/>
            <pc:sldMk cId="1922378444" sldId="264"/>
            <ac:picMk id="7" creationId="{8DCBA108-969D-4E20-A573-913FF05EE820}"/>
          </ac:picMkLst>
        </pc:picChg>
        <pc:picChg chg="add mod">
          <ac:chgData name="Ann Titford" userId="122f9793-a15b-4eb1-93dc-b082b8162660" providerId="ADAL" clId="{1BBF3B08-D299-42CC-BB5C-9CD82710E4BB}" dt="2020-04-02T20:44:05.109" v="1091" actId="1076"/>
          <ac:picMkLst>
            <pc:docMk/>
            <pc:sldMk cId="1922378444" sldId="264"/>
            <ac:picMk id="8" creationId="{EF7DFD93-AE9A-4E20-A52A-FF64E97183E5}"/>
          </ac:picMkLst>
        </pc:picChg>
        <pc:picChg chg="add mod">
          <ac:chgData name="Ann Titford" userId="122f9793-a15b-4eb1-93dc-b082b8162660" providerId="ADAL" clId="{1BBF3B08-D299-42CC-BB5C-9CD82710E4BB}" dt="2020-04-02T20:44:11.350" v="1093" actId="1076"/>
          <ac:picMkLst>
            <pc:docMk/>
            <pc:sldMk cId="1922378444" sldId="264"/>
            <ac:picMk id="9" creationId="{154140E1-8566-4744-8069-3610D471D5C5}"/>
          </ac:picMkLst>
        </pc:picChg>
      </pc:sldChg>
      <pc:sldChg chg="modSp">
        <pc:chgData name="Ann Titford" userId="122f9793-a15b-4eb1-93dc-b082b8162660" providerId="ADAL" clId="{1BBF3B08-D299-42CC-BB5C-9CD82710E4BB}" dt="2020-04-02T20:09:23.471" v="10" actId="20577"/>
        <pc:sldMkLst>
          <pc:docMk/>
          <pc:sldMk cId="2132855494" sldId="265"/>
        </pc:sldMkLst>
        <pc:spChg chg="mod">
          <ac:chgData name="Ann Titford" userId="122f9793-a15b-4eb1-93dc-b082b8162660" providerId="ADAL" clId="{1BBF3B08-D299-42CC-BB5C-9CD82710E4BB}" dt="2020-04-02T20:09:23.471" v="10" actId="20577"/>
          <ac:spMkLst>
            <pc:docMk/>
            <pc:sldMk cId="2132855494" sldId="265"/>
            <ac:spMk id="4" creationId="{F055C580-51D5-4931-B6CB-06BC3F6A25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geokids.com/za/discover/science/nature/birds-floc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.org/post/something-crow-about-flocks-gather-thousand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123rf.com/photo_12841364_flock-of-mallard-ducks-and-drakes-swimming-in-the-lake.html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couverbirdweek.ca/common-garden-bird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Lesson 1 : Grades K-2</a:t>
            </a:r>
          </a:p>
          <a:p>
            <a:r>
              <a:rPr lang="en-US" b="1" dirty="0">
                <a:cs typeface="Calibri"/>
              </a:rPr>
              <a:t>Birds of a Feather</a:t>
            </a:r>
          </a:p>
          <a:p>
            <a:endParaRPr lang="en-US" b="1" dirty="0">
              <a:cs typeface="Calibri"/>
            </a:endParaRP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xmlns="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551" y="2126411"/>
            <a:ext cx="6883879" cy="4574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770627" y="152400"/>
            <a:ext cx="10837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Birds of a Feather</a:t>
            </a:r>
            <a:endParaRPr lang="en-US" dirty="0">
              <a:cs typeface="Calibri" panose="020F0502020204030204"/>
            </a:endParaRPr>
          </a:p>
          <a:p>
            <a:pPr algn="ctr"/>
            <a:endParaRPr lang="en-US" sz="2800" b="1" dirty="0">
              <a:latin typeface="Arial"/>
              <a:cs typeface="Calibri"/>
            </a:endParaRPr>
          </a:p>
          <a:p>
            <a:pPr algn="ctr"/>
            <a:r>
              <a:rPr lang="en-US" sz="2800" b="1" dirty="0">
                <a:latin typeface="Arial"/>
                <a:cs typeface="Calibri"/>
              </a:rPr>
              <a:t>I can learn about birds by observing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2D05951-6EEC-4984-88C9-21C7EE6163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7BD363-AAD5-4654-93C7-4DE3C30219D8}"/>
              </a:ext>
            </a:extLst>
          </p:cNvPr>
          <p:cNvSpPr txBox="1"/>
          <p:nvPr/>
        </p:nvSpPr>
        <p:spPr>
          <a:xfrm>
            <a:off x="6096000" y="333137"/>
            <a:ext cx="5776821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​</a:t>
            </a:r>
          </a:p>
          <a:p>
            <a:r>
              <a:rPr lang="en-US" sz="4000" b="1" dirty="0">
                <a:latin typeface="Arial"/>
                <a:cs typeface="Segoe UI"/>
              </a:rPr>
              <a:t>How many birds do you see?</a:t>
            </a:r>
          </a:p>
          <a:p>
            <a:endParaRPr lang="en-US" sz="4000" b="1" dirty="0">
              <a:latin typeface="Arial"/>
              <a:cs typeface="Segoe UI"/>
            </a:endParaRPr>
          </a:p>
          <a:p>
            <a:pPr algn="ctr"/>
            <a:r>
              <a:rPr lang="en-US" sz="4000" b="1" dirty="0">
                <a:latin typeface="Arial"/>
                <a:cs typeface="Segoe UI"/>
              </a:rPr>
              <a:t>5</a:t>
            </a:r>
          </a:p>
          <a:p>
            <a:pPr algn="ctr"/>
            <a:endParaRPr lang="en-US" sz="4000" b="1" dirty="0">
              <a:latin typeface="Arial"/>
              <a:cs typeface="Segoe UI"/>
            </a:endParaRPr>
          </a:p>
          <a:p>
            <a:pPr algn="ctr"/>
            <a:r>
              <a:rPr lang="en-US" sz="4000" b="1" dirty="0">
                <a:latin typeface="Arial"/>
                <a:cs typeface="Segoe UI"/>
              </a:rPr>
              <a:t>11</a:t>
            </a:r>
          </a:p>
          <a:p>
            <a:pPr algn="ctr"/>
            <a:endParaRPr lang="en-US" sz="4000" b="1" dirty="0">
              <a:latin typeface="Arial"/>
              <a:cs typeface="Segoe UI"/>
            </a:endParaRPr>
          </a:p>
          <a:p>
            <a:pPr algn="ctr"/>
            <a:r>
              <a:rPr lang="en-US" sz="4000" b="1" dirty="0">
                <a:latin typeface="Arial"/>
                <a:cs typeface="Segoe UI"/>
              </a:rPr>
              <a:t>51</a:t>
            </a:r>
          </a:p>
          <a:p>
            <a:pPr algn="ctr"/>
            <a:endParaRPr lang="en-US" sz="4000" b="1" dirty="0">
              <a:latin typeface="Arial"/>
              <a:cs typeface="Segoe UI"/>
            </a:endParaRPr>
          </a:p>
          <a:p>
            <a:pPr algn="ctr"/>
            <a:r>
              <a:rPr lang="en-US" sz="4000" b="1">
                <a:latin typeface="Arial"/>
                <a:cs typeface="Segoe UI"/>
              </a:rPr>
              <a:t>??</a:t>
            </a:r>
            <a:endParaRPr lang="en-US" sz="4000" b="1" dirty="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A2C0E2E3-5B81-4841-AB62-1A44F1C7A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84A34C-D4FE-408C-A807-0E42E4D6684E}"/>
              </a:ext>
            </a:extLst>
          </p:cNvPr>
          <p:cNvSpPr txBox="1"/>
          <p:nvPr/>
        </p:nvSpPr>
        <p:spPr>
          <a:xfrm>
            <a:off x="6305911" y="813758"/>
            <a:ext cx="5834329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Have you seen a </a:t>
            </a:r>
            <a:r>
              <a:rPr lang="en-US" sz="5400" b="1" dirty="0">
                <a:latin typeface="Arial"/>
                <a:cs typeface="Arial"/>
              </a:rPr>
              <a:t>flock</a:t>
            </a:r>
            <a:r>
              <a:rPr lang="en-US" sz="4000" b="1" dirty="0">
                <a:latin typeface="Arial"/>
                <a:cs typeface="Arial"/>
              </a:rPr>
              <a:t> of birds in a tree near where you live?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What does “flock of birds” mean?</a:t>
            </a:r>
            <a:endParaRPr lang="en-US" sz="4000" b="1" dirty="0">
              <a:latin typeface="Arial"/>
              <a:cs typeface="Calibri"/>
            </a:endParaRPr>
          </a:p>
          <a:p>
            <a:endParaRPr lang="en-US" dirty="0">
              <a:latin typeface="Calibri" panose="020F0502020204030204"/>
              <a:cs typeface="Calibri"/>
            </a:endParaRPr>
          </a:p>
          <a:p>
            <a:endParaRPr lang="en-US" sz="2000" b="1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0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E5FCC2A-93E0-4DA4-9F3F-AC8AF3AAFF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1788" y="635837"/>
            <a:ext cx="2106784" cy="1577860"/>
          </a:xfrm>
          <a:prstGeom prst="rect">
            <a:avLst/>
          </a:prstGeom>
        </p:spPr>
      </p:pic>
      <p:pic>
        <p:nvPicPr>
          <p:cNvPr id="1026" name="Picture 2" descr="Birds and how they flock with Dr Karl | National Geographic">
            <a:extLst>
              <a:ext uri="{FF2B5EF4-FFF2-40B4-BE49-F238E27FC236}">
                <a16:creationId xmlns:a16="http://schemas.microsoft.com/office/drawing/2014/main" xmlns="" id="{B80F108D-B67D-4832-96FA-41BE9B45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55" y="2828304"/>
            <a:ext cx="4271126" cy="27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2C630F-7242-44B2-9A8B-33B3C30A1D35}"/>
              </a:ext>
            </a:extLst>
          </p:cNvPr>
          <p:cNvSpPr txBox="1"/>
          <p:nvPr/>
        </p:nvSpPr>
        <p:spPr>
          <a:xfrm>
            <a:off x="202155" y="5764696"/>
            <a:ext cx="26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appreciation, this picture is from this website:  </a:t>
            </a:r>
            <a:r>
              <a:rPr lang="en-US" sz="1200" dirty="0">
                <a:hlinkClick r:id="rId4"/>
              </a:rPr>
              <a:t>https://www.natgeokids.com/za/discover/science/nature/birds-flock/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EBAB53-0042-4A2A-B36B-E7B1FCA770ED}"/>
              </a:ext>
            </a:extLst>
          </p:cNvPr>
          <p:cNvSpPr txBox="1"/>
          <p:nvPr/>
        </p:nvSpPr>
        <p:spPr>
          <a:xfrm>
            <a:off x="2767581" y="235805"/>
            <a:ext cx="9106367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A </a:t>
            </a:r>
            <a:r>
              <a:rPr lang="en-US" sz="5400" b="1" dirty="0">
                <a:latin typeface="Arial"/>
                <a:cs typeface="Arial"/>
              </a:rPr>
              <a:t>flock</a:t>
            </a:r>
            <a:r>
              <a:rPr lang="en-US" sz="4000" b="1" dirty="0">
                <a:latin typeface="Arial"/>
                <a:cs typeface="Arial"/>
              </a:rPr>
              <a:t> of birds </a:t>
            </a:r>
          </a:p>
          <a:p>
            <a:r>
              <a:rPr lang="en-US" sz="4000" b="1" dirty="0">
                <a:latin typeface="Arial"/>
                <a:cs typeface="Arial"/>
              </a:rPr>
              <a:t>is a big group of birds </a:t>
            </a:r>
          </a:p>
          <a:p>
            <a:r>
              <a:rPr lang="en-US" sz="4000" b="1" dirty="0">
                <a:latin typeface="Arial"/>
                <a:cs typeface="Arial"/>
              </a:rPr>
              <a:t>being together.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0BABB2-16FB-4D5F-908D-65D725E1856E}"/>
              </a:ext>
            </a:extLst>
          </p:cNvPr>
          <p:cNvSpPr txBox="1"/>
          <p:nvPr/>
        </p:nvSpPr>
        <p:spPr>
          <a:xfrm>
            <a:off x="4960815" y="3429000"/>
            <a:ext cx="670109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This is a flock of </a:t>
            </a:r>
            <a:r>
              <a:rPr lang="en-US" sz="5400" b="1" dirty="0">
                <a:latin typeface="Arial"/>
                <a:cs typeface="Arial"/>
              </a:rPr>
              <a:t>geese.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82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C091-E2A0-484B-94F9-88DF53619CF0}"/>
              </a:ext>
            </a:extLst>
          </p:cNvPr>
          <p:cNvSpPr txBox="1"/>
          <p:nvPr/>
        </p:nvSpPr>
        <p:spPr>
          <a:xfrm>
            <a:off x="5414452" y="769530"/>
            <a:ext cx="4796411" cy="21852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Arial"/>
                <a:cs typeface="Arial"/>
              </a:rPr>
              <a:t>This is a flock of ______________ .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AutoShape 2" descr="Something To Crow About As Flocks Gather By The Thousands ...">
            <a:extLst>
              <a:ext uri="{FF2B5EF4-FFF2-40B4-BE49-F238E27FC236}">
                <a16:creationId xmlns:a16="http://schemas.microsoft.com/office/drawing/2014/main" xmlns="" id="{53EE2693-23E5-4660-B249-CC5FBEB76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Something To Crow About As Flocks Gather By The Thousands ...">
            <a:extLst>
              <a:ext uri="{FF2B5EF4-FFF2-40B4-BE49-F238E27FC236}">
                <a16:creationId xmlns:a16="http://schemas.microsoft.com/office/drawing/2014/main" xmlns="" id="{A110C39B-EEA6-479E-ADBD-656D39F4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43" y="177853"/>
            <a:ext cx="3499073" cy="25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CC34-0CC1-4276-82BB-BC24A592CBFE}"/>
              </a:ext>
            </a:extLst>
          </p:cNvPr>
          <p:cNvSpPr txBox="1"/>
          <p:nvPr/>
        </p:nvSpPr>
        <p:spPr>
          <a:xfrm>
            <a:off x="569343" y="2782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appreciation, this picture is from this website:  </a:t>
            </a:r>
            <a:r>
              <a:rPr lang="en-US" sz="1200" dirty="0">
                <a:hlinkClick r:id="rId3"/>
              </a:rPr>
              <a:t>https://www.vpr.org/post/something-crow-about-flocks-gather-thousands#stream/0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Flock Of Mallard Ducks And Drakes Swimming In The Lake Stock Photo ...">
            <a:extLst>
              <a:ext uri="{FF2B5EF4-FFF2-40B4-BE49-F238E27FC236}">
                <a16:creationId xmlns:a16="http://schemas.microsoft.com/office/drawing/2014/main" xmlns="" id="{11F270EF-8565-437E-AE05-AB4C08B2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43" y="3581400"/>
            <a:ext cx="3499072" cy="232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76FEC2-E068-4061-ADE0-F7F75D0630B0}"/>
              </a:ext>
            </a:extLst>
          </p:cNvPr>
          <p:cNvSpPr txBox="1"/>
          <p:nvPr/>
        </p:nvSpPr>
        <p:spPr>
          <a:xfrm>
            <a:off x="569343" y="603381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appreciation, this picture is from this website:  </a:t>
            </a:r>
            <a:r>
              <a:rPr lang="en-US" sz="1200" dirty="0">
                <a:hlinkClick r:id="rId5"/>
              </a:rPr>
              <a:t>https://www.123rf.com/photo_12841364_flock-of-mallard-ducks-and-drakes-swimming-in-the-lake.html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5BCF79-F7C0-47B6-A5B0-F07CE9D4552C}"/>
              </a:ext>
            </a:extLst>
          </p:cNvPr>
          <p:cNvSpPr txBox="1"/>
          <p:nvPr/>
        </p:nvSpPr>
        <p:spPr>
          <a:xfrm>
            <a:off x="5414452" y="3760088"/>
            <a:ext cx="4796411" cy="21852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Arial"/>
                <a:cs typeface="Arial"/>
              </a:rPr>
              <a:t>This is a flock of ______________ .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25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B9BC75-CEE4-4A56-B778-14B6D41E44B3}"/>
              </a:ext>
            </a:extLst>
          </p:cNvPr>
          <p:cNvSpPr txBox="1"/>
          <p:nvPr/>
        </p:nvSpPr>
        <p:spPr>
          <a:xfrm>
            <a:off x="5380009" y="551902"/>
            <a:ext cx="6811991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Your turn.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Go outside and find flocks of birds.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How many do you see?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Did you count one by one or in groups?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885589B7-1448-4D84-88F1-1407C40297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53297" y="853296"/>
            <a:ext cx="6797614" cy="50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21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5ABD81DC-077A-45AD-9A55-9BB3EC08B0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35" y="1511061"/>
            <a:ext cx="3605840" cy="3620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5C0A45-3EF9-4C42-B1A0-E0C6597236B4}"/>
              </a:ext>
            </a:extLst>
          </p:cNvPr>
          <p:cNvSpPr txBox="1"/>
          <p:nvPr/>
        </p:nvSpPr>
        <p:spPr>
          <a:xfrm>
            <a:off x="454324" y="5198853"/>
            <a:ext cx="373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With appreciation, this picture is from this website:  </a:t>
            </a:r>
            <a:r>
              <a:rPr lang="en-US" sz="1200" dirty="0">
                <a:ea typeface="+mn-lt"/>
                <a:cs typeface="+mn-lt"/>
                <a:hlinkClick r:id="rId3"/>
              </a:rPr>
              <a:t>http://www.vancouverbirdweek.ca/common-garden-birds/</a:t>
            </a:r>
            <a:r>
              <a:rPr lang="en-US" sz="1200" dirty="0">
                <a:ea typeface="+mn-lt"/>
                <a:cs typeface="+mn-lt"/>
              </a:rPr>
              <a:t>  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9C96C4-411F-4FBB-B13A-9720F8B84550}"/>
              </a:ext>
            </a:extLst>
          </p:cNvPr>
          <p:cNvSpPr txBox="1"/>
          <p:nvPr/>
        </p:nvSpPr>
        <p:spPr>
          <a:xfrm>
            <a:off x="756248" y="612475"/>
            <a:ext cx="313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Song Sparrow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56CB62-818F-4448-B4CF-87E2D93261DF}"/>
              </a:ext>
            </a:extLst>
          </p:cNvPr>
          <p:cNvSpPr txBox="1"/>
          <p:nvPr/>
        </p:nvSpPr>
        <p:spPr>
          <a:xfrm>
            <a:off x="5380009" y="551902"/>
            <a:ext cx="6811991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What kind of birds do you see?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What sound do they make?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4000" b="1" dirty="0">
              <a:latin typeface="Arial"/>
              <a:cs typeface="Arial"/>
            </a:endParaRPr>
          </a:p>
          <a:p>
            <a:r>
              <a:rPr lang="en-US" sz="4000" b="1" dirty="0">
                <a:latin typeface="Arial"/>
                <a:cs typeface="Arial"/>
              </a:rPr>
              <a:t>Can you make that sound?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4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783E7A4-CBC5-454C-8928-9D5F577EAE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81566" y="1904092"/>
            <a:ext cx="2340705" cy="1753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C091-E2A0-484B-94F9-88DF53619CF0}"/>
              </a:ext>
            </a:extLst>
          </p:cNvPr>
          <p:cNvSpPr txBox="1"/>
          <p:nvPr/>
        </p:nvSpPr>
        <p:spPr>
          <a:xfrm>
            <a:off x="6320287" y="612475"/>
            <a:ext cx="5115463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B937E1-059A-4549-9606-AC314AFAD831}"/>
              </a:ext>
            </a:extLst>
          </p:cNvPr>
          <p:cNvSpPr txBox="1"/>
          <p:nvPr/>
        </p:nvSpPr>
        <p:spPr>
          <a:xfrm>
            <a:off x="3192904" y="351027"/>
            <a:ext cx="60931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Calibri"/>
              </a:rPr>
              <a:t>Happy Bird Watching!</a:t>
            </a:r>
          </a:p>
        </p:txBody>
      </p:sp>
      <p:pic>
        <p:nvPicPr>
          <p:cNvPr id="6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6B5466AD-92C0-4FE9-9814-BB3BD387F5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355" y="1515222"/>
            <a:ext cx="2336673" cy="2345990"/>
          </a:xfrm>
          <a:prstGeom prst="rect">
            <a:avLst/>
          </a:prstGeom>
        </p:spPr>
      </p:pic>
      <p:pic>
        <p:nvPicPr>
          <p:cNvPr id="7" name="Picture 4" descr="Something To Crow About As Flocks Gather By The Thousands ...">
            <a:extLst>
              <a:ext uri="{FF2B5EF4-FFF2-40B4-BE49-F238E27FC236}">
                <a16:creationId xmlns:a16="http://schemas.microsoft.com/office/drawing/2014/main" xmlns="" id="{8DCBA108-969D-4E20-A573-913FF05E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0437" y="4482974"/>
            <a:ext cx="2968371" cy="22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rds and how they flock with Dr Karl | National Geographic">
            <a:extLst>
              <a:ext uri="{FF2B5EF4-FFF2-40B4-BE49-F238E27FC236}">
                <a16:creationId xmlns:a16="http://schemas.microsoft.com/office/drawing/2014/main" xmlns="" id="{EF7DFD93-AE9A-4E20-A52A-FF64E971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03" y="4503107"/>
            <a:ext cx="3221862" cy="20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ock Of Mallard Ducks And Drakes Swimming In The Lake Stock Photo ...">
            <a:extLst>
              <a:ext uri="{FF2B5EF4-FFF2-40B4-BE49-F238E27FC236}">
                <a16:creationId xmlns:a16="http://schemas.microsoft.com/office/drawing/2014/main" xmlns="" id="{154140E1-8566-4744-8069-3610D471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442" y="4533656"/>
            <a:ext cx="3243956" cy="21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37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2383C-B1FF-436C-9843-98233BC4BAB8}"/>
</file>

<file path=customXml/itemProps2.xml><?xml version="1.0" encoding="utf-8"?>
<ds:datastoreItem xmlns:ds="http://schemas.openxmlformats.org/officeDocument/2006/customXml" ds:itemID="{0BAAA60E-B5BE-47A5-A53C-5BAC09ABAAA2}"/>
</file>

<file path=customXml/itemProps3.xml><?xml version="1.0" encoding="utf-8"?>
<ds:datastoreItem xmlns:ds="http://schemas.openxmlformats.org/officeDocument/2006/customXml" ds:itemID="{D030895C-6C90-42A4-8426-889866FAFD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181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Outdoor Education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595</cp:revision>
  <dcterms:created xsi:type="dcterms:W3CDTF">2020-04-02T15:34:46Z</dcterms:created>
  <dcterms:modified xsi:type="dcterms:W3CDTF">2020-04-06T00:10:34Z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  <property fmtid="{D5CDD505-2E9C-101B-9397-08002B2CF9AE}" pid="3" name="_MarkAsFinal">
    <vt:bool>true</vt:bool>
  </property>
</Properties>
</file>