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58" r:id="rId7"/>
    <p:sldId id="257" r:id="rId8"/>
    <p:sldId id="259" r:id="rId9"/>
    <p:sldId id="266" r:id="rId10"/>
    <p:sldId id="260" r:id="rId11"/>
    <p:sldId id="261" r:id="rId12"/>
    <p:sldId id="264" r:id="rId13"/>
    <p:sldId id="263"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Titford" initials="AT" lastIdx="1" clrIdx="0">
    <p:extLst>
      <p:ext uri="{19B8F6BF-5375-455C-9EA6-DF929625EA0E}">
        <p15:presenceInfo xmlns:p15="http://schemas.microsoft.com/office/powerpoint/2012/main" xmlns="" userId="S::ann.titford@MPSD.CA::122f9793-a15b-4eb1-93dc-b082b8162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8FD12-FF21-410F-B329-4E1788E17D8E}" v="151" dt="2020-04-13T21:47:00.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3" d="100"/>
          <a:sy n="83" d="100"/>
        </p:scale>
        <p:origin x="-18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Titford" userId="122f9793-a15b-4eb1-93dc-b082b8162660" providerId="ADAL" clId="{AA58FD12-FF21-410F-B329-4E1788E17D8E}"/>
    <pc:docChg chg="custSel addSld delSld modSld sldOrd">
      <pc:chgData name="Ann Titford" userId="122f9793-a15b-4eb1-93dc-b082b8162660" providerId="ADAL" clId="{AA58FD12-FF21-410F-B329-4E1788E17D8E}" dt="2020-04-13T21:49:03.537" v="4534" actId="20577"/>
      <pc:docMkLst>
        <pc:docMk/>
      </pc:docMkLst>
      <pc:sldChg chg="modSp">
        <pc:chgData name="Ann Titford" userId="122f9793-a15b-4eb1-93dc-b082b8162660" providerId="ADAL" clId="{AA58FD12-FF21-410F-B329-4E1788E17D8E}" dt="2020-04-13T18:49:55.776" v="635" actId="20577"/>
        <pc:sldMkLst>
          <pc:docMk/>
          <pc:sldMk cId="109857222" sldId="256"/>
        </pc:sldMkLst>
        <pc:spChg chg="mod">
          <ac:chgData name="Ann Titford" userId="122f9793-a15b-4eb1-93dc-b082b8162660" providerId="ADAL" clId="{AA58FD12-FF21-410F-B329-4E1788E17D8E}" dt="2020-04-13T18:49:55.776" v="635" actId="20577"/>
          <ac:spMkLst>
            <pc:docMk/>
            <pc:sldMk cId="109857222" sldId="256"/>
            <ac:spMk id="3" creationId="{00000000-0000-0000-0000-000000000000}"/>
          </ac:spMkLst>
        </pc:spChg>
      </pc:sldChg>
      <pc:sldChg chg="addSp delSp modSp">
        <pc:chgData name="Ann Titford" userId="122f9793-a15b-4eb1-93dc-b082b8162660" providerId="ADAL" clId="{AA58FD12-FF21-410F-B329-4E1788E17D8E}" dt="2020-04-13T21:47:00.622" v="4483" actId="14100"/>
        <pc:sldMkLst>
          <pc:docMk/>
          <pc:sldMk cId="3338104242" sldId="257"/>
        </pc:sldMkLst>
        <pc:spChg chg="add mod">
          <ac:chgData name="Ann Titford" userId="122f9793-a15b-4eb1-93dc-b082b8162660" providerId="ADAL" clId="{AA58FD12-FF21-410F-B329-4E1788E17D8E}" dt="2020-04-13T19:08:36.153" v="990" actId="1076"/>
          <ac:spMkLst>
            <pc:docMk/>
            <pc:sldMk cId="3338104242" sldId="257"/>
            <ac:spMk id="3" creationId="{E111BBF6-E371-409A-B6C1-F31D406C0D24}"/>
          </ac:spMkLst>
        </pc:spChg>
        <pc:spChg chg="mod">
          <ac:chgData name="Ann Titford" userId="122f9793-a15b-4eb1-93dc-b082b8162660" providerId="ADAL" clId="{AA58FD12-FF21-410F-B329-4E1788E17D8E}" dt="2020-04-13T20:51:52.970" v="2659" actId="20577"/>
          <ac:spMkLst>
            <pc:docMk/>
            <pc:sldMk cId="3338104242" sldId="257"/>
            <ac:spMk id="5" creationId="{F384A34C-D4FE-408C-A807-0E42E4D6684E}"/>
          </ac:spMkLst>
        </pc:spChg>
        <pc:spChg chg="add mod">
          <ac:chgData name="Ann Titford" userId="122f9793-a15b-4eb1-93dc-b082b8162660" providerId="ADAL" clId="{AA58FD12-FF21-410F-B329-4E1788E17D8E}" dt="2020-04-13T20:32:48.723" v="2416" actId="1076"/>
          <ac:spMkLst>
            <pc:docMk/>
            <pc:sldMk cId="3338104242" sldId="257"/>
            <ac:spMk id="8" creationId="{63A92B5A-7EB9-4159-AC66-4E9F0EADD12F}"/>
          </ac:spMkLst>
        </pc:spChg>
        <pc:spChg chg="add mod">
          <ac:chgData name="Ann Titford" userId="122f9793-a15b-4eb1-93dc-b082b8162660" providerId="ADAL" clId="{AA58FD12-FF21-410F-B329-4E1788E17D8E}" dt="2020-04-13T19:08:43.697" v="992" actId="1076"/>
          <ac:spMkLst>
            <pc:docMk/>
            <pc:sldMk cId="3338104242" sldId="257"/>
            <ac:spMk id="10" creationId="{06BB088D-A115-4D8C-B87E-09CB9DAFEC49}"/>
          </ac:spMkLst>
        </pc:spChg>
        <pc:spChg chg="add mod">
          <ac:chgData name="Ann Titford" userId="122f9793-a15b-4eb1-93dc-b082b8162660" providerId="ADAL" clId="{AA58FD12-FF21-410F-B329-4E1788E17D8E}" dt="2020-04-13T20:32:57.283" v="2418" actId="1076"/>
          <ac:spMkLst>
            <pc:docMk/>
            <pc:sldMk cId="3338104242" sldId="257"/>
            <ac:spMk id="11" creationId="{22488AB9-DB61-45AA-BC3F-308F1446111B}"/>
          </ac:spMkLst>
        </pc:spChg>
        <pc:picChg chg="del">
          <ac:chgData name="Ann Titford" userId="122f9793-a15b-4eb1-93dc-b082b8162660" providerId="ADAL" clId="{AA58FD12-FF21-410F-B329-4E1788E17D8E}" dt="2020-04-13T18:54:03.858" v="640" actId="478"/>
          <ac:picMkLst>
            <pc:docMk/>
            <pc:sldMk cId="3338104242" sldId="257"/>
            <ac:picMk id="2" creationId="{A2C0E2E3-5B81-4841-AB62-1A44F1C7A476}"/>
          </ac:picMkLst>
        </pc:picChg>
        <pc:picChg chg="add mod">
          <ac:chgData name="Ann Titford" userId="122f9793-a15b-4eb1-93dc-b082b8162660" providerId="ADAL" clId="{AA58FD12-FF21-410F-B329-4E1788E17D8E}" dt="2020-04-13T18:54:21.017" v="643" actId="14100"/>
          <ac:picMkLst>
            <pc:docMk/>
            <pc:sldMk cId="3338104242" sldId="257"/>
            <ac:picMk id="4" creationId="{6040E971-E787-473E-837C-C89E3B823F6C}"/>
          </ac:picMkLst>
        </pc:picChg>
        <pc:picChg chg="add mod">
          <ac:chgData name="Ann Titford" userId="122f9793-a15b-4eb1-93dc-b082b8162660" providerId="ADAL" clId="{AA58FD12-FF21-410F-B329-4E1788E17D8E}" dt="2020-04-13T21:46:44.623" v="4480" actId="14100"/>
          <ac:picMkLst>
            <pc:docMk/>
            <pc:sldMk cId="3338104242" sldId="257"/>
            <ac:picMk id="2050" creationId="{B4058C65-6CEE-4024-AAE2-37E3E1055857}"/>
          </ac:picMkLst>
        </pc:picChg>
        <pc:picChg chg="add mod">
          <ac:chgData name="Ann Titford" userId="122f9793-a15b-4eb1-93dc-b082b8162660" providerId="ADAL" clId="{AA58FD12-FF21-410F-B329-4E1788E17D8E}" dt="2020-04-13T21:47:00.622" v="4483" actId="14100"/>
          <ac:picMkLst>
            <pc:docMk/>
            <pc:sldMk cId="3338104242" sldId="257"/>
            <ac:picMk id="2052" creationId="{95E1F53A-3253-4A5B-A9EF-0976C1BC32B8}"/>
          </ac:picMkLst>
        </pc:picChg>
        <pc:picChg chg="add mod">
          <ac:chgData name="Ann Titford" userId="122f9793-a15b-4eb1-93dc-b082b8162660" providerId="ADAL" clId="{AA58FD12-FF21-410F-B329-4E1788E17D8E}" dt="2020-04-13T21:46:36.990" v="4479" actId="14100"/>
          <ac:picMkLst>
            <pc:docMk/>
            <pc:sldMk cId="3338104242" sldId="257"/>
            <ac:picMk id="2054" creationId="{74E2264C-0122-4F74-B59E-328F6E18316F}"/>
          </ac:picMkLst>
        </pc:picChg>
        <pc:picChg chg="add mod">
          <ac:chgData name="Ann Titford" userId="122f9793-a15b-4eb1-93dc-b082b8162660" providerId="ADAL" clId="{AA58FD12-FF21-410F-B329-4E1788E17D8E}" dt="2020-04-13T20:32:51.203" v="2417" actId="1076"/>
          <ac:picMkLst>
            <pc:docMk/>
            <pc:sldMk cId="3338104242" sldId="257"/>
            <ac:picMk id="2056" creationId="{746FEE64-A481-4253-A551-B328F74D9FA8}"/>
          </ac:picMkLst>
        </pc:picChg>
      </pc:sldChg>
      <pc:sldChg chg="addSp delSp modSp">
        <pc:chgData name="Ann Titford" userId="122f9793-a15b-4eb1-93dc-b082b8162660" providerId="ADAL" clId="{AA58FD12-FF21-410F-B329-4E1788E17D8E}" dt="2020-04-13T20:52:11.251" v="2662" actId="20577"/>
        <pc:sldMkLst>
          <pc:docMk/>
          <pc:sldMk cId="3865679789" sldId="258"/>
        </pc:sldMkLst>
        <pc:spChg chg="add del mod">
          <ac:chgData name="Ann Titford" userId="122f9793-a15b-4eb1-93dc-b082b8162660" providerId="ADAL" clId="{AA58FD12-FF21-410F-B329-4E1788E17D8E}" dt="2020-04-13T18:43:47.869" v="430" actId="478"/>
          <ac:spMkLst>
            <pc:docMk/>
            <pc:sldMk cId="3865679789" sldId="258"/>
            <ac:spMk id="2" creationId="{9A96B24B-2905-4547-A5B2-0621EA023EFE}"/>
          </ac:spMkLst>
        </pc:spChg>
        <pc:spChg chg="add mod">
          <ac:chgData name="Ann Titford" userId="122f9793-a15b-4eb1-93dc-b082b8162660" providerId="ADAL" clId="{AA58FD12-FF21-410F-B329-4E1788E17D8E}" dt="2020-04-13T19:35:15.623" v="1806" actId="1076"/>
          <ac:spMkLst>
            <pc:docMk/>
            <pc:sldMk cId="3865679789" sldId="258"/>
            <ac:spMk id="3" creationId="{737D52B7-3CF7-48A7-BED2-44F219F065EE}"/>
          </ac:spMkLst>
        </pc:spChg>
        <pc:spChg chg="mod">
          <ac:chgData name="Ann Titford" userId="122f9793-a15b-4eb1-93dc-b082b8162660" providerId="ADAL" clId="{AA58FD12-FF21-410F-B329-4E1788E17D8E}" dt="2020-04-13T18:31:37.844" v="368" actId="14100"/>
          <ac:spMkLst>
            <pc:docMk/>
            <pc:sldMk cId="3865679789" sldId="258"/>
            <ac:spMk id="5" creationId="{607BD363-AAD5-4654-93C7-4DE3C30219D8}"/>
          </ac:spMkLst>
        </pc:spChg>
        <pc:spChg chg="add mod">
          <ac:chgData name="Ann Titford" userId="122f9793-a15b-4eb1-93dc-b082b8162660" providerId="ADAL" clId="{AA58FD12-FF21-410F-B329-4E1788E17D8E}" dt="2020-04-13T18:29:53.950" v="349" actId="20577"/>
          <ac:spMkLst>
            <pc:docMk/>
            <pc:sldMk cId="3865679789" sldId="258"/>
            <ac:spMk id="6" creationId="{2F7FD41B-6F9C-4083-93BA-7551DA335C45}"/>
          </ac:spMkLst>
        </pc:spChg>
        <pc:spChg chg="add mod">
          <ac:chgData name="Ann Titford" userId="122f9793-a15b-4eb1-93dc-b082b8162660" providerId="ADAL" clId="{AA58FD12-FF21-410F-B329-4E1788E17D8E}" dt="2020-04-13T18:46:44.243" v="531" actId="1076"/>
          <ac:spMkLst>
            <pc:docMk/>
            <pc:sldMk cId="3865679789" sldId="258"/>
            <ac:spMk id="8" creationId="{4BCDE633-8399-42F1-80FE-48F5560F9AFD}"/>
          </ac:spMkLst>
        </pc:spChg>
        <pc:spChg chg="add mod">
          <ac:chgData name="Ann Titford" userId="122f9793-a15b-4eb1-93dc-b082b8162660" providerId="ADAL" clId="{AA58FD12-FF21-410F-B329-4E1788E17D8E}" dt="2020-04-13T20:52:11.251" v="2662" actId="20577"/>
          <ac:spMkLst>
            <pc:docMk/>
            <pc:sldMk cId="3865679789" sldId="258"/>
            <ac:spMk id="9" creationId="{0C6BA33F-3B5C-4109-A98C-79A145554855}"/>
          </ac:spMkLst>
        </pc:spChg>
        <pc:spChg chg="add mod">
          <ac:chgData name="Ann Titford" userId="122f9793-a15b-4eb1-93dc-b082b8162660" providerId="ADAL" clId="{AA58FD12-FF21-410F-B329-4E1788E17D8E}" dt="2020-04-13T19:41:12.490" v="2030" actId="20577"/>
          <ac:spMkLst>
            <pc:docMk/>
            <pc:sldMk cId="3865679789" sldId="258"/>
            <ac:spMk id="11" creationId="{13B6E4EB-8595-4B5C-8EDD-D00323F71822}"/>
          </ac:spMkLst>
        </pc:spChg>
        <pc:picChg chg="mod">
          <ac:chgData name="Ann Titford" userId="122f9793-a15b-4eb1-93dc-b082b8162660" providerId="ADAL" clId="{AA58FD12-FF21-410F-B329-4E1788E17D8E}" dt="2020-04-13T18:31:47.707" v="371" actId="14100"/>
          <ac:picMkLst>
            <pc:docMk/>
            <pc:sldMk cId="3865679789" sldId="258"/>
            <ac:picMk id="4" creationId="{22D05951-6EEC-4984-88C9-21C7EE616361}"/>
          </ac:picMkLst>
        </pc:picChg>
        <pc:picChg chg="add mod">
          <ac:chgData name="Ann Titford" userId="122f9793-a15b-4eb1-93dc-b082b8162660" providerId="ADAL" clId="{AA58FD12-FF21-410F-B329-4E1788E17D8E}" dt="2020-04-13T18:46:24.891" v="529" actId="1076"/>
          <ac:picMkLst>
            <pc:docMk/>
            <pc:sldMk cId="3865679789" sldId="258"/>
            <ac:picMk id="7" creationId="{3B458FA0-0B2E-4F05-A481-0B255990CD3D}"/>
          </ac:picMkLst>
        </pc:picChg>
        <pc:picChg chg="add mod">
          <ac:chgData name="Ann Titford" userId="122f9793-a15b-4eb1-93dc-b082b8162660" providerId="ADAL" clId="{AA58FD12-FF21-410F-B329-4E1788E17D8E}" dt="2020-04-13T19:35:12.359" v="1805" actId="1076"/>
          <ac:picMkLst>
            <pc:docMk/>
            <pc:sldMk cId="3865679789" sldId="258"/>
            <ac:picMk id="1026" creationId="{93246902-531E-4EF5-99BA-FBDC8278B5F0}"/>
          </ac:picMkLst>
        </pc:picChg>
      </pc:sldChg>
      <pc:sldChg chg="addSp delSp modSp">
        <pc:chgData name="Ann Titford" userId="122f9793-a15b-4eb1-93dc-b082b8162660" providerId="ADAL" clId="{AA58FD12-FF21-410F-B329-4E1788E17D8E}" dt="2020-04-13T19:36:22.655" v="1815" actId="1076"/>
        <pc:sldMkLst>
          <pc:docMk/>
          <pc:sldMk cId="3596825541" sldId="259"/>
        </pc:sldMkLst>
        <pc:spChg chg="mod">
          <ac:chgData name="Ann Titford" userId="122f9793-a15b-4eb1-93dc-b082b8162660" providerId="ADAL" clId="{AA58FD12-FF21-410F-B329-4E1788E17D8E}" dt="2020-04-13T19:31:56.616" v="1764" actId="1076"/>
          <ac:spMkLst>
            <pc:docMk/>
            <pc:sldMk cId="3596825541" sldId="259"/>
            <ac:spMk id="2" creationId="{6BCEC170-2EE9-4CCA-9FE7-D61FCE698041}"/>
          </ac:spMkLst>
        </pc:spChg>
        <pc:spChg chg="add mod">
          <ac:chgData name="Ann Titford" userId="122f9793-a15b-4eb1-93dc-b082b8162660" providerId="ADAL" clId="{AA58FD12-FF21-410F-B329-4E1788E17D8E}" dt="2020-04-13T19:34:07.746" v="1775" actId="1076"/>
          <ac:spMkLst>
            <pc:docMk/>
            <pc:sldMk cId="3596825541" sldId="259"/>
            <ac:spMk id="3" creationId="{A4FC580B-D8ED-48D6-AFB5-76E824B2635A}"/>
          </ac:spMkLst>
        </pc:spChg>
        <pc:spChg chg="add del mod">
          <ac:chgData name="Ann Titford" userId="122f9793-a15b-4eb1-93dc-b082b8162660" providerId="ADAL" clId="{AA58FD12-FF21-410F-B329-4E1788E17D8E}" dt="2020-04-13T19:18:23.377" v="1334" actId="478"/>
          <ac:spMkLst>
            <pc:docMk/>
            <pc:sldMk cId="3596825541" sldId="259"/>
            <ac:spMk id="5" creationId="{3D237512-1A8B-4B8C-BBC8-078C69B569A1}"/>
          </ac:spMkLst>
        </pc:spChg>
        <pc:spChg chg="add mod">
          <ac:chgData name="Ann Titford" userId="122f9793-a15b-4eb1-93dc-b082b8162660" providerId="ADAL" clId="{AA58FD12-FF21-410F-B329-4E1788E17D8E}" dt="2020-04-13T19:36:22.655" v="1815" actId="1076"/>
          <ac:spMkLst>
            <pc:docMk/>
            <pc:sldMk cId="3596825541" sldId="259"/>
            <ac:spMk id="7" creationId="{55280A40-1ADF-463D-8559-D89745586A40}"/>
          </ac:spMkLst>
        </pc:spChg>
        <pc:picChg chg="del">
          <ac:chgData name="Ann Titford" userId="122f9793-a15b-4eb1-93dc-b082b8162660" providerId="ADAL" clId="{AA58FD12-FF21-410F-B329-4E1788E17D8E}" dt="2020-04-13T19:10:00.541" v="993" actId="478"/>
          <ac:picMkLst>
            <pc:docMk/>
            <pc:sldMk cId="3596825541" sldId="259"/>
            <ac:picMk id="4" creationId="{2E5FCC2A-93E0-4DA4-9F3F-AC8AF3AAFFAA}"/>
          </ac:picMkLst>
        </pc:picChg>
        <pc:picChg chg="add del">
          <ac:chgData name="Ann Titford" userId="122f9793-a15b-4eb1-93dc-b082b8162660" providerId="ADAL" clId="{AA58FD12-FF21-410F-B329-4E1788E17D8E}" dt="2020-04-13T19:14:30.457" v="1197" actId="478"/>
          <ac:picMkLst>
            <pc:docMk/>
            <pc:sldMk cId="3596825541" sldId="259"/>
            <ac:picMk id="3074" creationId="{DC9E80B0-6EDF-41A0-95AB-664EDA3B262B}"/>
          </ac:picMkLst>
        </pc:picChg>
        <pc:picChg chg="add mod">
          <ac:chgData name="Ann Titford" userId="122f9793-a15b-4eb1-93dc-b082b8162660" providerId="ADAL" clId="{AA58FD12-FF21-410F-B329-4E1788E17D8E}" dt="2020-04-13T19:32:02.944" v="1765" actId="1076"/>
          <ac:picMkLst>
            <pc:docMk/>
            <pc:sldMk cId="3596825541" sldId="259"/>
            <ac:picMk id="3076" creationId="{771F3C08-D51E-4734-B0EC-318B4703ED2A}"/>
          </ac:picMkLst>
        </pc:picChg>
      </pc:sldChg>
      <pc:sldChg chg="addSp delSp modSp">
        <pc:chgData name="Ann Titford" userId="122f9793-a15b-4eb1-93dc-b082b8162660" providerId="ADAL" clId="{AA58FD12-FF21-410F-B329-4E1788E17D8E}" dt="2020-04-13T20:02:25.994" v="2414" actId="1076"/>
        <pc:sldMkLst>
          <pc:docMk/>
          <pc:sldMk cId="864256289" sldId="260"/>
        </pc:sldMkLst>
        <pc:spChg chg="mod">
          <ac:chgData name="Ann Titford" userId="122f9793-a15b-4eb1-93dc-b082b8162660" providerId="ADAL" clId="{AA58FD12-FF21-410F-B329-4E1788E17D8E}" dt="2020-04-13T20:02:25.994" v="2414" actId="1076"/>
          <ac:spMkLst>
            <pc:docMk/>
            <pc:sldMk cId="864256289" sldId="260"/>
            <ac:spMk id="5" creationId="{0719C091-E2A0-484B-94F9-88DF53619CF0}"/>
          </ac:spMkLst>
        </pc:spChg>
        <pc:picChg chg="del">
          <ac:chgData name="Ann Titford" userId="122f9793-a15b-4eb1-93dc-b082b8162660" providerId="ADAL" clId="{AA58FD12-FF21-410F-B329-4E1788E17D8E}" dt="2020-04-13T19:14:11.016" v="1194" actId="478"/>
          <ac:picMkLst>
            <pc:docMk/>
            <pc:sldMk cId="864256289" sldId="260"/>
            <ac:picMk id="3" creationId="{2783E7A4-CBC5-454C-8928-9D5F577EAE0D}"/>
          </ac:picMkLst>
        </pc:picChg>
        <pc:picChg chg="add mod">
          <ac:chgData name="Ann Titford" userId="122f9793-a15b-4eb1-93dc-b082b8162660" providerId="ADAL" clId="{AA58FD12-FF21-410F-B329-4E1788E17D8E}" dt="2020-04-13T19:37:46.520" v="1944" actId="1076"/>
          <ac:picMkLst>
            <pc:docMk/>
            <pc:sldMk cId="864256289" sldId="260"/>
            <ac:picMk id="4098" creationId="{6E5B522C-8BE4-4D3A-AF87-2B476D594001}"/>
          </ac:picMkLst>
        </pc:picChg>
      </pc:sldChg>
      <pc:sldChg chg="addSp delSp modSp">
        <pc:chgData name="Ann Titford" userId="122f9793-a15b-4eb1-93dc-b082b8162660" providerId="ADAL" clId="{AA58FD12-FF21-410F-B329-4E1788E17D8E}" dt="2020-04-13T20:00:20.515" v="2408" actId="20577"/>
        <pc:sldMkLst>
          <pc:docMk/>
          <pc:sldMk cId="2634213983" sldId="261"/>
        </pc:sldMkLst>
        <pc:spChg chg="add mod">
          <ac:chgData name="Ann Titford" userId="122f9793-a15b-4eb1-93dc-b082b8162660" providerId="ADAL" clId="{AA58FD12-FF21-410F-B329-4E1788E17D8E}" dt="2020-04-13T19:59:35.302" v="2399" actId="1076"/>
          <ac:spMkLst>
            <pc:docMk/>
            <pc:sldMk cId="2634213983" sldId="261"/>
            <ac:spMk id="2" creationId="{6CB997A8-2875-4F74-B9D1-DA09EE9015E2}"/>
          </ac:spMkLst>
        </pc:spChg>
        <pc:spChg chg="add del mod">
          <ac:chgData name="Ann Titford" userId="122f9793-a15b-4eb1-93dc-b082b8162660" providerId="ADAL" clId="{AA58FD12-FF21-410F-B329-4E1788E17D8E}" dt="2020-04-13T19:51:27.776" v="2138"/>
          <ac:spMkLst>
            <pc:docMk/>
            <pc:sldMk cId="2634213983" sldId="261"/>
            <ac:spMk id="3" creationId="{89C1B017-306D-47FD-9881-EEB08F0DE6B4}"/>
          </ac:spMkLst>
        </pc:spChg>
        <pc:spChg chg="mod">
          <ac:chgData name="Ann Titford" userId="122f9793-a15b-4eb1-93dc-b082b8162660" providerId="ADAL" clId="{AA58FD12-FF21-410F-B329-4E1788E17D8E}" dt="2020-04-13T20:00:20.515" v="2408" actId="20577"/>
          <ac:spMkLst>
            <pc:docMk/>
            <pc:sldMk cId="2634213983" sldId="261"/>
            <ac:spMk id="6" creationId="{C8B9BC75-CEE4-4A56-B778-14B6D41E44B3}"/>
          </ac:spMkLst>
        </pc:spChg>
        <pc:spChg chg="del mod">
          <ac:chgData name="Ann Titford" userId="122f9793-a15b-4eb1-93dc-b082b8162660" providerId="ADAL" clId="{AA58FD12-FF21-410F-B329-4E1788E17D8E}" dt="2020-04-13T19:42:44.203" v="2034" actId="478"/>
          <ac:spMkLst>
            <pc:docMk/>
            <pc:sldMk cId="2634213983" sldId="261"/>
            <ac:spMk id="7" creationId="{684CADAA-B0B8-47CB-A8FC-3A9F596DB028}"/>
          </ac:spMkLst>
        </pc:spChg>
        <pc:spChg chg="add mod">
          <ac:chgData name="Ann Titford" userId="122f9793-a15b-4eb1-93dc-b082b8162660" providerId="ADAL" clId="{AA58FD12-FF21-410F-B329-4E1788E17D8E}" dt="2020-04-13T19:55:22.718" v="2172" actId="1076"/>
          <ac:spMkLst>
            <pc:docMk/>
            <pc:sldMk cId="2634213983" sldId="261"/>
            <ac:spMk id="8" creationId="{0B25D66E-1880-426D-8F96-A9F2457EAC89}"/>
          </ac:spMkLst>
        </pc:spChg>
        <pc:spChg chg="add mod">
          <ac:chgData name="Ann Titford" userId="122f9793-a15b-4eb1-93dc-b082b8162660" providerId="ADAL" clId="{AA58FD12-FF21-410F-B329-4E1788E17D8E}" dt="2020-04-13T19:59:20.272" v="2396" actId="1076"/>
          <ac:spMkLst>
            <pc:docMk/>
            <pc:sldMk cId="2634213983" sldId="261"/>
            <ac:spMk id="9" creationId="{DAF0A530-6107-49A3-BCC9-7FB3CE91985C}"/>
          </ac:spMkLst>
        </pc:spChg>
        <pc:spChg chg="add del mod">
          <ac:chgData name="Ann Titford" userId="122f9793-a15b-4eb1-93dc-b082b8162660" providerId="ADAL" clId="{AA58FD12-FF21-410F-B329-4E1788E17D8E}" dt="2020-04-13T19:57:38.135" v="2319" actId="478"/>
          <ac:spMkLst>
            <pc:docMk/>
            <pc:sldMk cId="2634213983" sldId="261"/>
            <ac:spMk id="12" creationId="{092529FF-FA2C-4833-9120-550C1C7C5547}"/>
          </ac:spMkLst>
        </pc:spChg>
        <pc:spChg chg="add mod">
          <ac:chgData name="Ann Titford" userId="122f9793-a15b-4eb1-93dc-b082b8162660" providerId="ADAL" clId="{AA58FD12-FF21-410F-B329-4E1788E17D8E}" dt="2020-04-13T19:59:58.975" v="2403" actId="1076"/>
          <ac:spMkLst>
            <pc:docMk/>
            <pc:sldMk cId="2634213983" sldId="261"/>
            <ac:spMk id="13" creationId="{BEA60DB0-0249-46CD-B1D4-8BF57CF38269}"/>
          </ac:spMkLst>
        </pc:spChg>
        <pc:picChg chg="del">
          <ac:chgData name="Ann Titford" userId="122f9793-a15b-4eb1-93dc-b082b8162660" providerId="ADAL" clId="{AA58FD12-FF21-410F-B329-4E1788E17D8E}" dt="2020-04-13T19:42:34.182" v="2031" actId="478"/>
          <ac:picMkLst>
            <pc:docMk/>
            <pc:sldMk cId="2634213983" sldId="261"/>
            <ac:picMk id="4" creationId="{96FD7966-4BBA-47B8-8AD3-D474FA37C8CE}"/>
          </ac:picMkLst>
        </pc:picChg>
        <pc:picChg chg="add mod">
          <ac:chgData name="Ann Titford" userId="122f9793-a15b-4eb1-93dc-b082b8162660" providerId="ADAL" clId="{AA58FD12-FF21-410F-B329-4E1788E17D8E}" dt="2020-04-13T19:54:42.158" v="2161" actId="14100"/>
          <ac:picMkLst>
            <pc:docMk/>
            <pc:sldMk cId="2634213983" sldId="261"/>
            <ac:picMk id="5" creationId="{2BA6007E-19E9-4E65-8718-238D53716713}"/>
          </ac:picMkLst>
        </pc:picChg>
        <pc:picChg chg="add mod">
          <ac:chgData name="Ann Titford" userId="122f9793-a15b-4eb1-93dc-b082b8162660" providerId="ADAL" clId="{AA58FD12-FF21-410F-B329-4E1788E17D8E}" dt="2020-04-13T19:55:16.261" v="2171" actId="1076"/>
          <ac:picMkLst>
            <pc:docMk/>
            <pc:sldMk cId="2634213983" sldId="261"/>
            <ac:picMk id="6146" creationId="{1414B937-12F7-4ED6-BD57-8EAB12E778DB}"/>
          </ac:picMkLst>
        </pc:picChg>
        <pc:picChg chg="add mod">
          <ac:chgData name="Ann Titford" userId="122f9793-a15b-4eb1-93dc-b082b8162660" providerId="ADAL" clId="{AA58FD12-FF21-410F-B329-4E1788E17D8E}" dt="2020-04-13T19:59:08.564" v="2394" actId="1076"/>
          <ac:picMkLst>
            <pc:docMk/>
            <pc:sldMk cId="2634213983" sldId="261"/>
            <ac:picMk id="6148" creationId="{BE95341D-864A-42AC-BA54-5CF83CA8FF33}"/>
          </ac:picMkLst>
        </pc:picChg>
      </pc:sldChg>
      <pc:sldChg chg="addSp delSp modSp del">
        <pc:chgData name="Ann Titford" userId="122f9793-a15b-4eb1-93dc-b082b8162660" providerId="ADAL" clId="{AA58FD12-FF21-410F-B329-4E1788E17D8E}" dt="2020-04-13T21:48:01.282" v="4484" actId="2696"/>
        <pc:sldMkLst>
          <pc:docMk/>
          <pc:sldMk cId="4000548477" sldId="262"/>
        </pc:sldMkLst>
        <pc:spChg chg="add mod">
          <ac:chgData name="Ann Titford" userId="122f9793-a15b-4eb1-93dc-b082b8162660" providerId="ADAL" clId="{AA58FD12-FF21-410F-B329-4E1788E17D8E}" dt="2020-04-13T21:13:51.304" v="3964" actId="1076"/>
          <ac:spMkLst>
            <pc:docMk/>
            <pc:sldMk cId="4000548477" sldId="262"/>
            <ac:spMk id="3" creationId="{1BDB56E1-B9CD-49C3-AD63-EB59FB870CAE}"/>
          </ac:spMkLst>
        </pc:spChg>
        <pc:spChg chg="del mod">
          <ac:chgData name="Ann Titford" userId="122f9793-a15b-4eb1-93dc-b082b8162660" providerId="ADAL" clId="{AA58FD12-FF21-410F-B329-4E1788E17D8E}" dt="2020-04-13T20:33:50.850" v="2422" actId="478"/>
          <ac:spMkLst>
            <pc:docMk/>
            <pc:sldMk cId="4000548477" sldId="262"/>
            <ac:spMk id="4" creationId="{3B5C0A45-3EF9-4C42-B1A0-E0C6597236B4}"/>
          </ac:spMkLst>
        </pc:spChg>
        <pc:spChg chg="mod">
          <ac:chgData name="Ann Titford" userId="122f9793-a15b-4eb1-93dc-b082b8162660" providerId="ADAL" clId="{AA58FD12-FF21-410F-B329-4E1788E17D8E}" dt="2020-04-13T21:13:43" v="3962" actId="1076"/>
          <ac:spMkLst>
            <pc:docMk/>
            <pc:sldMk cId="4000548477" sldId="262"/>
            <ac:spMk id="7" creationId="{889C96C4-411F-4FBB-B13A-9720F8B84550}"/>
          </ac:spMkLst>
        </pc:spChg>
        <pc:spChg chg="mod">
          <ac:chgData name="Ann Titford" userId="122f9793-a15b-4eb1-93dc-b082b8162660" providerId="ADAL" clId="{AA58FD12-FF21-410F-B329-4E1788E17D8E}" dt="2020-04-13T21:13:56.048" v="3965" actId="1076"/>
          <ac:spMkLst>
            <pc:docMk/>
            <pc:sldMk cId="4000548477" sldId="262"/>
            <ac:spMk id="8" creationId="{4C9CB5D6-A565-4661-A04E-1E3AF1DE9CE8}"/>
          </ac:spMkLst>
        </pc:spChg>
        <pc:picChg chg="del">
          <ac:chgData name="Ann Titford" userId="122f9793-a15b-4eb1-93dc-b082b8162660" providerId="ADAL" clId="{AA58FD12-FF21-410F-B329-4E1788E17D8E}" dt="2020-04-13T20:33:43.949" v="2419" actId="478"/>
          <ac:picMkLst>
            <pc:docMk/>
            <pc:sldMk cId="4000548477" sldId="262"/>
            <ac:picMk id="2" creationId="{5ABD81DC-077A-45AD-9A55-9BB3EC08B04A}"/>
          </ac:picMkLst>
        </pc:picChg>
        <pc:picChg chg="del">
          <ac:chgData name="Ann Titford" userId="122f9793-a15b-4eb1-93dc-b082b8162660" providerId="ADAL" clId="{AA58FD12-FF21-410F-B329-4E1788E17D8E}" dt="2020-04-13T20:33:53.956" v="2423" actId="478"/>
          <ac:picMkLst>
            <pc:docMk/>
            <pc:sldMk cId="4000548477" sldId="262"/>
            <ac:picMk id="6" creationId="{DA2667B2-53DA-4DF2-A427-5C1615FE4916}"/>
          </ac:picMkLst>
        </pc:picChg>
        <pc:picChg chg="add mod">
          <ac:chgData name="Ann Titford" userId="122f9793-a15b-4eb1-93dc-b082b8162660" providerId="ADAL" clId="{AA58FD12-FF21-410F-B329-4E1788E17D8E}" dt="2020-04-13T21:13:46.760" v="3963" actId="14100"/>
          <ac:picMkLst>
            <pc:docMk/>
            <pc:sldMk cId="4000548477" sldId="262"/>
            <ac:picMk id="9" creationId="{F7A1CD59-E7C9-4734-935A-F1210BFAFFC4}"/>
          </ac:picMkLst>
        </pc:picChg>
      </pc:sldChg>
      <pc:sldChg chg="addSp delSp modSp">
        <pc:chgData name="Ann Titford" userId="122f9793-a15b-4eb1-93dc-b082b8162660" providerId="ADAL" clId="{AA58FD12-FF21-410F-B329-4E1788E17D8E}" dt="2020-04-13T21:49:03.537" v="4534" actId="20577"/>
        <pc:sldMkLst>
          <pc:docMk/>
          <pc:sldMk cId="3646308788" sldId="263"/>
        </pc:sldMkLst>
        <pc:spChg chg="mod">
          <ac:chgData name="Ann Titford" userId="122f9793-a15b-4eb1-93dc-b082b8162660" providerId="ADAL" clId="{AA58FD12-FF21-410F-B329-4E1788E17D8E}" dt="2020-04-13T21:48:48.534" v="4486" actId="1076"/>
          <ac:spMkLst>
            <pc:docMk/>
            <pc:sldMk cId="3646308788" sldId="263"/>
            <ac:spMk id="8" creationId="{DDC63E30-1691-4F68-8EE0-1E77818E37D4}"/>
          </ac:spMkLst>
        </pc:spChg>
        <pc:spChg chg="del mod">
          <ac:chgData name="Ann Titford" userId="122f9793-a15b-4eb1-93dc-b082b8162660" providerId="ADAL" clId="{AA58FD12-FF21-410F-B329-4E1788E17D8E}" dt="2020-04-13T21:00:17.129" v="3427" actId="478"/>
          <ac:spMkLst>
            <pc:docMk/>
            <pc:sldMk cId="3646308788" sldId="263"/>
            <ac:spMk id="9" creationId="{BE125DD2-CA10-489D-9C92-1500B0E4DF53}"/>
          </ac:spMkLst>
        </pc:spChg>
        <pc:spChg chg="del">
          <ac:chgData name="Ann Titford" userId="122f9793-a15b-4eb1-93dc-b082b8162660" providerId="ADAL" clId="{AA58FD12-FF21-410F-B329-4E1788E17D8E}" dt="2020-04-13T21:01:01.282" v="3464" actId="478"/>
          <ac:spMkLst>
            <pc:docMk/>
            <pc:sldMk cId="3646308788" sldId="263"/>
            <ac:spMk id="10" creationId="{C442A046-0DDE-4FB3-9C63-0F36C03D6B4A}"/>
          </ac:spMkLst>
        </pc:spChg>
        <pc:spChg chg="add mod">
          <ac:chgData name="Ann Titford" userId="122f9793-a15b-4eb1-93dc-b082b8162660" providerId="ADAL" clId="{AA58FD12-FF21-410F-B329-4E1788E17D8E}" dt="2020-04-13T21:49:03.537" v="4534" actId="20577"/>
          <ac:spMkLst>
            <pc:docMk/>
            <pc:sldMk cId="3646308788" sldId="263"/>
            <ac:spMk id="11" creationId="{86AC3174-DD66-452D-98B5-FB288C45BF48}"/>
          </ac:spMkLst>
        </pc:spChg>
        <pc:picChg chg="del mod">
          <ac:chgData name="Ann Titford" userId="122f9793-a15b-4eb1-93dc-b082b8162660" providerId="ADAL" clId="{AA58FD12-FF21-410F-B329-4E1788E17D8E}" dt="2020-04-13T21:01:05.440" v="3466" actId="478"/>
          <ac:picMkLst>
            <pc:docMk/>
            <pc:sldMk cId="3646308788" sldId="263"/>
            <ac:picMk id="3" creationId="{EEA4B677-3ABF-4E2A-9D28-BCBBA4485696}"/>
          </ac:picMkLst>
        </pc:picChg>
        <pc:picChg chg="del mod">
          <ac:chgData name="Ann Titford" userId="122f9793-a15b-4eb1-93dc-b082b8162660" providerId="ADAL" clId="{AA58FD12-FF21-410F-B329-4E1788E17D8E}" dt="2020-04-13T21:01:03.320" v="3465" actId="478"/>
          <ac:picMkLst>
            <pc:docMk/>
            <pc:sldMk cId="3646308788" sldId="263"/>
            <ac:picMk id="5" creationId="{D1CECC9A-35AE-45F5-90E7-810C00CBE81F}"/>
          </ac:picMkLst>
        </pc:picChg>
        <pc:picChg chg="mod">
          <ac:chgData name="Ann Titford" userId="122f9793-a15b-4eb1-93dc-b082b8162660" providerId="ADAL" clId="{AA58FD12-FF21-410F-B329-4E1788E17D8E}" dt="2020-04-13T21:48:44.494" v="4485" actId="1076"/>
          <ac:picMkLst>
            <pc:docMk/>
            <pc:sldMk cId="3646308788" sldId="263"/>
            <ac:picMk id="7" creationId="{09AB5B74-CB07-4C4C-B143-CB21C75C8762}"/>
          </ac:picMkLst>
        </pc:picChg>
      </pc:sldChg>
      <pc:sldChg chg="addSp delSp modSp ord">
        <pc:chgData name="Ann Titford" userId="122f9793-a15b-4eb1-93dc-b082b8162660" providerId="ADAL" clId="{AA58FD12-FF21-410F-B329-4E1788E17D8E}" dt="2020-04-13T21:13:21.888" v="3961"/>
        <pc:sldMkLst>
          <pc:docMk/>
          <pc:sldMk cId="1922378444" sldId="264"/>
        </pc:sldMkLst>
        <pc:spChg chg="mod">
          <ac:chgData name="Ann Titford" userId="122f9793-a15b-4eb1-93dc-b082b8162660" providerId="ADAL" clId="{AA58FD12-FF21-410F-B329-4E1788E17D8E}" dt="2020-04-13T21:12:08.232" v="3959" actId="1076"/>
          <ac:spMkLst>
            <pc:docMk/>
            <pc:sldMk cId="1922378444" sldId="264"/>
            <ac:spMk id="2" creationId="{93B937E1-059A-4549-9606-AC314AFAD831}"/>
          </ac:spMkLst>
        </pc:spChg>
        <pc:spChg chg="add mod">
          <ac:chgData name="Ann Titford" userId="122f9793-a15b-4eb1-93dc-b082b8162660" providerId="ADAL" clId="{AA58FD12-FF21-410F-B329-4E1788E17D8E}" dt="2020-04-13T21:08:10.804" v="3637" actId="20577"/>
          <ac:spMkLst>
            <pc:docMk/>
            <pc:sldMk cId="1922378444" sldId="264"/>
            <ac:spMk id="7" creationId="{CD373973-0675-4302-9841-A1D929B978CE}"/>
          </ac:spMkLst>
        </pc:spChg>
        <pc:picChg chg="del">
          <ac:chgData name="Ann Titford" userId="122f9793-a15b-4eb1-93dc-b082b8162660" providerId="ADAL" clId="{AA58FD12-FF21-410F-B329-4E1788E17D8E}" dt="2020-04-13T21:06:10.159" v="3577" actId="478"/>
          <ac:picMkLst>
            <pc:docMk/>
            <pc:sldMk cId="1922378444" sldId="264"/>
            <ac:picMk id="3" creationId="{2783E7A4-CBC5-454C-8928-9D5F577EAE0D}"/>
          </ac:picMkLst>
        </pc:picChg>
        <pc:picChg chg="add mod">
          <ac:chgData name="Ann Titford" userId="122f9793-a15b-4eb1-93dc-b082b8162660" providerId="ADAL" clId="{AA58FD12-FF21-410F-B329-4E1788E17D8E}" dt="2020-04-13T21:12:16.353" v="3960" actId="14100"/>
          <ac:picMkLst>
            <pc:docMk/>
            <pc:sldMk cId="1922378444" sldId="264"/>
            <ac:picMk id="6" creationId="{A0FA09D0-A396-45CA-9091-75F549194A7B}"/>
          </ac:picMkLst>
        </pc:picChg>
      </pc:sldChg>
      <pc:sldChg chg="modSp">
        <pc:chgData name="Ann Titford" userId="122f9793-a15b-4eb1-93dc-b082b8162660" providerId="ADAL" clId="{AA58FD12-FF21-410F-B329-4E1788E17D8E}" dt="2020-04-13T21:07:30.582" v="3605" actId="20577"/>
        <pc:sldMkLst>
          <pc:docMk/>
          <pc:sldMk cId="2132855494" sldId="265"/>
        </pc:sldMkLst>
        <pc:spChg chg="mod">
          <ac:chgData name="Ann Titford" userId="122f9793-a15b-4eb1-93dc-b082b8162660" providerId="ADAL" clId="{AA58FD12-FF21-410F-B329-4E1788E17D8E}" dt="2020-04-13T21:07:30.582" v="3605" actId="20577"/>
          <ac:spMkLst>
            <pc:docMk/>
            <pc:sldMk cId="2132855494" sldId="265"/>
            <ac:spMk id="4" creationId="{F055C580-51D5-4931-B6CB-06BC3F6A257F}"/>
          </ac:spMkLst>
        </pc:spChg>
        <pc:picChg chg="mod">
          <ac:chgData name="Ann Titford" userId="122f9793-a15b-4eb1-93dc-b082b8162660" providerId="ADAL" clId="{AA58FD12-FF21-410F-B329-4E1788E17D8E}" dt="2020-04-13T18:50:28.163" v="639" actId="1076"/>
          <ac:picMkLst>
            <pc:docMk/>
            <pc:sldMk cId="2132855494" sldId="265"/>
            <ac:picMk id="2" creationId="{46FB4D57-5921-4696-BF7C-23D286EA0694}"/>
          </ac:picMkLst>
        </pc:picChg>
      </pc:sldChg>
      <pc:sldChg chg="addSp delSp modSp add setBg addCm">
        <pc:chgData name="Ann Titford" userId="122f9793-a15b-4eb1-93dc-b082b8162660" providerId="ADAL" clId="{AA58FD12-FF21-410F-B329-4E1788E17D8E}" dt="2020-04-13T19:36:45.647" v="1819" actId="20577"/>
        <pc:sldMkLst>
          <pc:docMk/>
          <pc:sldMk cId="2841155429" sldId="266"/>
        </pc:sldMkLst>
        <pc:spChg chg="add mod">
          <ac:chgData name="Ann Titford" userId="122f9793-a15b-4eb1-93dc-b082b8162660" providerId="ADAL" clId="{AA58FD12-FF21-410F-B329-4E1788E17D8E}" dt="2020-04-13T19:36:45.647" v="1819" actId="20577"/>
          <ac:spMkLst>
            <pc:docMk/>
            <pc:sldMk cId="2841155429" sldId="266"/>
            <ac:spMk id="2" creationId="{F8E01718-178C-45FB-9894-49C18DF29F26}"/>
          </ac:spMkLst>
        </pc:spChg>
        <pc:spChg chg="add del mod">
          <ac:chgData name="Ann Titford" userId="122f9793-a15b-4eb1-93dc-b082b8162660" providerId="ADAL" clId="{AA58FD12-FF21-410F-B329-4E1788E17D8E}" dt="2020-04-13T19:26:31.746" v="1673" actId="478"/>
          <ac:spMkLst>
            <pc:docMk/>
            <pc:sldMk cId="2841155429" sldId="266"/>
            <ac:spMk id="3" creationId="{7E977213-29FF-4E09-AE0C-E70626447BC4}"/>
          </ac:spMkLst>
        </pc:spChg>
        <pc:picChg chg="add mod">
          <ac:chgData name="Ann Titford" userId="122f9793-a15b-4eb1-93dc-b082b8162660" providerId="ADAL" clId="{AA58FD12-FF21-410F-B329-4E1788E17D8E}" dt="2020-04-13T19:29:36.471" v="1701" actId="1076"/>
          <ac:picMkLst>
            <pc:docMk/>
            <pc:sldMk cId="2841155429" sldId="266"/>
            <ac:picMk id="5122" creationId="{D037329B-EDBA-4C34-8339-DB24150D41CC}"/>
          </ac:picMkLst>
        </pc:picChg>
      </pc:sldChg>
      <pc:sldChg chg="addSp delSp modSp add setBg">
        <pc:chgData name="Ann Titford" userId="122f9793-a15b-4eb1-93dc-b082b8162660" providerId="ADAL" clId="{AA58FD12-FF21-410F-B329-4E1788E17D8E}" dt="2020-04-13T21:43:46.570" v="4477" actId="20577"/>
        <pc:sldMkLst>
          <pc:docMk/>
          <pc:sldMk cId="2800685810" sldId="267"/>
        </pc:sldMkLst>
        <pc:spChg chg="add mod ord">
          <ac:chgData name="Ann Titford" userId="122f9793-a15b-4eb1-93dc-b082b8162660" providerId="ADAL" clId="{AA58FD12-FF21-410F-B329-4E1788E17D8E}" dt="2020-04-13T21:43:46.570" v="4477" actId="20577"/>
          <ac:spMkLst>
            <pc:docMk/>
            <pc:sldMk cId="2800685810" sldId="267"/>
            <ac:spMk id="2" creationId="{C815DC20-352D-47ED-A1F3-ABF6F4F2430F}"/>
          </ac:spMkLst>
        </pc:spChg>
        <pc:spChg chg="add">
          <ac:chgData name="Ann Titford" userId="122f9793-a15b-4eb1-93dc-b082b8162660" providerId="ADAL" clId="{AA58FD12-FF21-410F-B329-4E1788E17D8E}" dt="2020-04-13T21:40:04.418" v="4445"/>
          <ac:spMkLst>
            <pc:docMk/>
            <pc:sldMk cId="2800685810" sldId="267"/>
            <ac:spMk id="3" creationId="{E2BA32DE-E2EA-47E8-A49A-59FED19CEB03}"/>
          </ac:spMkLst>
        </pc:spChg>
        <pc:spChg chg="add del">
          <ac:chgData name="Ann Titford" userId="122f9793-a15b-4eb1-93dc-b082b8162660" providerId="ADAL" clId="{AA58FD12-FF21-410F-B329-4E1788E17D8E}" dt="2020-04-13T21:40:53.569" v="4451"/>
          <ac:spMkLst>
            <pc:docMk/>
            <pc:sldMk cId="2800685810" sldId="267"/>
            <ac:spMk id="4" creationId="{C8B48563-C407-49B8-9C68-4E993872B3B5}"/>
          </ac:spMkLst>
        </pc:spChg>
        <pc:picChg chg="add mod ord">
          <ac:chgData name="Ann Titford" userId="122f9793-a15b-4eb1-93dc-b082b8162660" providerId="ADAL" clId="{AA58FD12-FF21-410F-B329-4E1788E17D8E}" dt="2020-04-13T21:42:05.638" v="4463" actId="14100"/>
          <ac:picMkLst>
            <pc:docMk/>
            <pc:sldMk cId="2800685810" sldId="267"/>
            <ac:picMk id="5" creationId="{E69CD47F-2D71-47BB-A8D0-FB94E73CB1BD}"/>
          </ac:picMkLst>
        </pc:picChg>
        <pc:picChg chg="add del mod">
          <ac:chgData name="Ann Titford" userId="122f9793-a15b-4eb1-93dc-b082b8162660" providerId="ADAL" clId="{AA58FD12-FF21-410F-B329-4E1788E17D8E}" dt="2020-04-13T21:39:26.314" v="4444" actId="478"/>
          <ac:picMkLst>
            <pc:docMk/>
            <pc:sldMk cId="2800685810" sldId="267"/>
            <ac:picMk id="7170" creationId="{2AAF1830-D9CF-4CEB-9A1F-CC9DC825C2CF}"/>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4-13T12:18:16.784" idx="1">
    <p:pos x="10" y="10"/>
    <p:text/>
    <p:extLst>
      <p:ext uri="{C676402C-5697-4E1C-873F-D02D1690AC5C}">
        <p15:threadingInfo xmlns:p15="http://schemas.microsoft.com/office/powerpoint/2012/main" xmlns=""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4/14/2020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s://www.youtube.com/watch?v=mfFldO-B8vE"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pinterest.ca/pin/106327241176295894/"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a/pin/642607440567264031/" TargetMode="External"/><Relationship Id="rId2" Type="http://schemas.openxmlformats.org/officeDocument/2006/relationships/hyperlink" Target="http://www.audubonadventures.org/beaksandfeet/index.html" TargetMode="Externa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merican_crow" TargetMode="External"/><Relationship Id="rId7" Type="http://schemas.openxmlformats.org/officeDocument/2006/relationships/hyperlink" Target="https://en.wikipedia.org/wiki/Chickadee"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en.wikipedia.org/wiki/Duck"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2113" y="259721"/>
            <a:ext cx="9144000" cy="1122393"/>
          </a:xfrm>
        </p:spPr>
        <p:txBody>
          <a:bodyPr/>
          <a:lstStyle/>
          <a:p>
            <a:r>
              <a:rPr lang="en-US" b="1" dirty="0">
                <a:cs typeface="Calibri Light"/>
              </a:rPr>
              <a:t>Outdoor Education</a:t>
            </a:r>
            <a:r>
              <a:rPr lang="en-US" dirty="0">
                <a:cs typeface="Calibri Light"/>
              </a:rPr>
              <a:t> </a:t>
            </a:r>
            <a:endParaRPr lang="en-US" dirty="0"/>
          </a:p>
        </p:txBody>
      </p:sp>
      <p:sp>
        <p:nvSpPr>
          <p:cNvPr id="3" name="Subtitle 2"/>
          <p:cNvSpPr>
            <a:spLocks noGrp="1"/>
          </p:cNvSpPr>
          <p:nvPr>
            <p:ph type="subTitle" idx="1"/>
          </p:nvPr>
        </p:nvSpPr>
        <p:spPr>
          <a:xfrm>
            <a:off x="1452113" y="1603585"/>
            <a:ext cx="9144000" cy="1210064"/>
          </a:xfrm>
        </p:spPr>
        <p:txBody>
          <a:bodyPr vert="horz" lIns="91440" tIns="45720" rIns="91440" bIns="45720" rtlCol="0" anchor="t">
            <a:normAutofit/>
          </a:bodyPr>
          <a:lstStyle/>
          <a:p>
            <a:r>
              <a:rPr lang="en-US" b="1" dirty="0">
                <a:cs typeface="Calibri"/>
              </a:rPr>
              <a:t>Lesson 2 : Grades 3-6</a:t>
            </a:r>
          </a:p>
          <a:p>
            <a:r>
              <a:rPr lang="en-US" b="1" dirty="0">
                <a:cs typeface="Calibri"/>
              </a:rPr>
              <a:t>Knowing the Birds Around Us</a:t>
            </a:r>
          </a:p>
          <a:p>
            <a:endParaRPr lang="en-US" b="1" dirty="0">
              <a:cs typeface="Calibri"/>
            </a:endParaRPr>
          </a:p>
        </p:txBody>
      </p:sp>
      <p:pic>
        <p:nvPicPr>
          <p:cNvPr id="4" name="Picture 4" descr="A house with trees in the background&#10;&#10;Description generated with high confidence">
            <a:extLst>
              <a:ext uri="{FF2B5EF4-FFF2-40B4-BE49-F238E27FC236}">
                <a16:creationId xmlns:a16="http://schemas.microsoft.com/office/drawing/2014/main" xmlns="" id="{62D03ECA-B23F-44B7-AD33-F51D0780BACF}"/>
              </a:ext>
            </a:extLst>
          </p:cNvPr>
          <p:cNvPicPr>
            <a:picLocks noChangeAspect="1"/>
          </p:cNvPicPr>
          <p:nvPr/>
        </p:nvPicPr>
        <p:blipFill>
          <a:blip r:embed="rId2" cstate="print"/>
          <a:stretch>
            <a:fillRect/>
          </a:stretch>
        </p:blipFill>
        <p:spPr>
          <a:xfrm>
            <a:off x="3171646" y="2955082"/>
            <a:ext cx="6107501" cy="3291346"/>
          </a:xfrm>
          <a:prstGeom prst="rect">
            <a:avLst/>
          </a:prstGeom>
        </p:spPr>
      </p:pic>
    </p:spTree>
    <p:extLst>
      <p:ext uri="{BB962C8B-B14F-4D97-AF65-F5344CB8AC3E}">
        <p14:creationId xmlns:p14="http://schemas.microsoft.com/office/powerpoint/2010/main" xmlns=""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7" name="Picture 2" descr="A small bird perched on a tree branch&#10;&#10;Description generated with very high confidence">
            <a:extLst>
              <a:ext uri="{FF2B5EF4-FFF2-40B4-BE49-F238E27FC236}">
                <a16:creationId xmlns:a16="http://schemas.microsoft.com/office/drawing/2014/main" xmlns="" id="{09AB5B74-CB07-4C4C-B143-CB21C75C8762}"/>
              </a:ext>
            </a:extLst>
          </p:cNvPr>
          <p:cNvPicPr>
            <a:picLocks noChangeAspect="1"/>
          </p:cNvPicPr>
          <p:nvPr/>
        </p:nvPicPr>
        <p:blipFill>
          <a:blip r:embed="rId2" cstate="print"/>
          <a:stretch>
            <a:fillRect/>
          </a:stretch>
        </p:blipFill>
        <p:spPr>
          <a:xfrm>
            <a:off x="165835" y="2725421"/>
            <a:ext cx="3944656" cy="3841573"/>
          </a:xfrm>
          <a:prstGeom prst="rect">
            <a:avLst/>
          </a:prstGeom>
        </p:spPr>
      </p:pic>
      <p:sp>
        <p:nvSpPr>
          <p:cNvPr id="8" name="TextBox 7">
            <a:extLst>
              <a:ext uri="{FF2B5EF4-FFF2-40B4-BE49-F238E27FC236}">
                <a16:creationId xmlns:a16="http://schemas.microsoft.com/office/drawing/2014/main" xmlns="" id="{DDC63E30-1691-4F68-8EE0-1E77818E37D4}"/>
              </a:ext>
            </a:extLst>
          </p:cNvPr>
          <p:cNvSpPr txBox="1"/>
          <p:nvPr/>
        </p:nvSpPr>
        <p:spPr>
          <a:xfrm>
            <a:off x="4661234" y="2725421"/>
            <a:ext cx="736493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Calibri"/>
              </a:rPr>
              <a:t>When can you hear Song Sparrows in your back yard?</a:t>
            </a:r>
          </a:p>
          <a:p>
            <a:endParaRPr lang="en-US" sz="2400" b="1" dirty="0">
              <a:latin typeface="Arial"/>
              <a:cs typeface="Calibri"/>
            </a:endParaRPr>
          </a:p>
          <a:p>
            <a:r>
              <a:rPr lang="en-US" sz="2400" b="1" dirty="0">
                <a:latin typeface="Arial"/>
                <a:cs typeface="Calibri"/>
              </a:rPr>
              <a:t>Can you mimic their songs?</a:t>
            </a:r>
          </a:p>
          <a:p>
            <a:endParaRPr lang="en-US" sz="2400" b="1" dirty="0">
              <a:latin typeface="Arial"/>
              <a:cs typeface="Calibri"/>
            </a:endParaRPr>
          </a:p>
          <a:p>
            <a:r>
              <a:rPr lang="en-US" sz="2400" b="1" dirty="0">
                <a:latin typeface="Arial"/>
                <a:cs typeface="Calibri"/>
              </a:rPr>
              <a:t>What kind of beak and feet do they have?</a:t>
            </a:r>
          </a:p>
          <a:p>
            <a:endParaRPr lang="en-US" sz="2400" b="1" dirty="0">
              <a:latin typeface="Arial"/>
              <a:cs typeface="Calibri"/>
            </a:endParaRPr>
          </a:p>
          <a:p>
            <a:r>
              <a:rPr lang="en-US" sz="2400" b="1" dirty="0">
                <a:latin typeface="Arial"/>
                <a:cs typeface="Calibri"/>
              </a:rPr>
              <a:t>How many do you see together at one time?</a:t>
            </a:r>
          </a:p>
          <a:p>
            <a:endParaRPr lang="en-US" sz="2400" b="1" dirty="0">
              <a:latin typeface="Arial"/>
              <a:cs typeface="Calibri"/>
            </a:endParaRPr>
          </a:p>
          <a:p>
            <a:r>
              <a:rPr lang="en-US" sz="2400" b="1" dirty="0">
                <a:latin typeface="Arial"/>
                <a:cs typeface="Calibri"/>
              </a:rPr>
              <a:t>Can you find a Song Sparrow’s nest?</a:t>
            </a:r>
          </a:p>
          <a:p>
            <a:endParaRPr lang="en-US" sz="2400" b="1" dirty="0">
              <a:latin typeface="Arial"/>
              <a:cs typeface="Calibri"/>
            </a:endParaRPr>
          </a:p>
        </p:txBody>
      </p:sp>
      <p:sp>
        <p:nvSpPr>
          <p:cNvPr id="11" name="TextBox 10">
            <a:extLst>
              <a:ext uri="{FF2B5EF4-FFF2-40B4-BE49-F238E27FC236}">
                <a16:creationId xmlns:a16="http://schemas.microsoft.com/office/drawing/2014/main" xmlns="" id="{86AC3174-DD66-452D-98B5-FB288C45BF48}"/>
              </a:ext>
            </a:extLst>
          </p:cNvPr>
          <p:cNvSpPr txBox="1"/>
          <p:nvPr/>
        </p:nvSpPr>
        <p:spPr>
          <a:xfrm>
            <a:off x="507698" y="182037"/>
            <a:ext cx="10966741"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Arial"/>
                <a:cs typeface="Calibri"/>
              </a:rPr>
              <a:t>Now it’s your turn!  </a:t>
            </a:r>
          </a:p>
          <a:p>
            <a:pPr algn="ctr"/>
            <a:r>
              <a:rPr lang="en-US" sz="2400" b="1" dirty="0">
                <a:latin typeface="Arial"/>
                <a:cs typeface="Calibri"/>
              </a:rPr>
              <a:t>Go outside and see what birds you can hear and see.  </a:t>
            </a:r>
          </a:p>
          <a:p>
            <a:pPr algn="ctr"/>
            <a:r>
              <a:rPr lang="en-US" sz="2400" b="1" dirty="0">
                <a:latin typeface="Arial"/>
                <a:cs typeface="Calibri"/>
              </a:rPr>
              <a:t>Do you notice what kind of beak or feet the bird you see has?</a:t>
            </a:r>
          </a:p>
          <a:p>
            <a:pPr algn="ctr"/>
            <a:r>
              <a:rPr lang="en-US" sz="2400" b="1" dirty="0">
                <a:latin typeface="Arial"/>
                <a:cs typeface="Calibri"/>
              </a:rPr>
              <a:t>What else do you notice about the bird you see?</a:t>
            </a:r>
          </a:p>
          <a:p>
            <a:pPr algn="ctr"/>
            <a:endParaRPr lang="en-US" sz="2000" b="1" dirty="0">
              <a:latin typeface="Arial"/>
              <a:cs typeface="Calibri"/>
            </a:endParaRPr>
          </a:p>
        </p:txBody>
      </p:sp>
    </p:spTree>
    <p:extLst>
      <p:ext uri="{BB962C8B-B14F-4D97-AF65-F5344CB8AC3E}">
        <p14:creationId xmlns:p14="http://schemas.microsoft.com/office/powerpoint/2010/main" xmlns="" val="364630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69CD47F-2D71-47BB-A8D0-FB94E73CB1BD}"/>
              </a:ext>
            </a:extLst>
          </p:cNvPr>
          <p:cNvPicPr>
            <a:picLocks noChangeAspect="1"/>
          </p:cNvPicPr>
          <p:nvPr/>
        </p:nvPicPr>
        <p:blipFill>
          <a:blip r:embed="rId2" cstate="print"/>
          <a:stretch>
            <a:fillRect/>
          </a:stretch>
        </p:blipFill>
        <p:spPr>
          <a:xfrm>
            <a:off x="3723861" y="8939"/>
            <a:ext cx="4962939" cy="7023027"/>
          </a:xfrm>
          <a:prstGeom prst="rect">
            <a:avLst/>
          </a:prstGeom>
        </p:spPr>
      </p:pic>
      <p:sp>
        <p:nvSpPr>
          <p:cNvPr id="2" name="TextBox 1">
            <a:extLst>
              <a:ext uri="{FF2B5EF4-FFF2-40B4-BE49-F238E27FC236}">
                <a16:creationId xmlns:a16="http://schemas.microsoft.com/office/drawing/2014/main" xmlns="" id="{C815DC20-352D-47ED-A1F3-ABF6F4F2430F}"/>
              </a:ext>
            </a:extLst>
          </p:cNvPr>
          <p:cNvSpPr txBox="1"/>
          <p:nvPr/>
        </p:nvSpPr>
        <p:spPr>
          <a:xfrm>
            <a:off x="4316895" y="1183719"/>
            <a:ext cx="3776869" cy="423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Calibri"/>
              </a:rPr>
              <a:t>Happy Bird Watching!</a:t>
            </a:r>
          </a:p>
          <a:p>
            <a:pPr algn="ctr"/>
            <a:endParaRPr lang="en-US" sz="3600" b="1" dirty="0">
              <a:latin typeface="Arial"/>
              <a:cs typeface="Calibri"/>
            </a:endParaRPr>
          </a:p>
          <a:p>
            <a:pPr algn="ctr">
              <a:lnSpc>
                <a:spcPct val="150000"/>
              </a:lnSpc>
            </a:pPr>
            <a:r>
              <a:rPr lang="en-US" sz="1400" b="1" dirty="0">
                <a:latin typeface="Arial"/>
                <a:cs typeface="Calibri"/>
              </a:rPr>
              <a:t>Please email Ms. T. if you want to:</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Tell her about some birds you find.</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Send her a picture of some birds you see.</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Write her sounds you hear birds making.</a:t>
            </a:r>
          </a:p>
          <a:p>
            <a:pPr algn="ctr">
              <a:lnSpc>
                <a:spcPct val="150000"/>
              </a:lnSpc>
            </a:pPr>
            <a:endParaRPr lang="en-US" sz="1400" b="1" dirty="0">
              <a:latin typeface="Arial"/>
              <a:cs typeface="Calibri"/>
            </a:endParaRPr>
          </a:p>
          <a:p>
            <a:pPr algn="ctr">
              <a:lnSpc>
                <a:spcPct val="150000"/>
              </a:lnSpc>
            </a:pPr>
            <a:r>
              <a:rPr lang="en-US" sz="1400" b="1" dirty="0">
                <a:latin typeface="Arial"/>
                <a:cs typeface="Calibri"/>
              </a:rPr>
              <a:t>She’d love to hear from you! </a:t>
            </a:r>
          </a:p>
          <a:p>
            <a:pPr algn="ctr"/>
            <a:endParaRPr lang="en-US" sz="2000" b="1" dirty="0">
              <a:latin typeface="Arial"/>
              <a:cs typeface="Calibri"/>
            </a:endParaRPr>
          </a:p>
        </p:txBody>
      </p:sp>
      <p:sp>
        <p:nvSpPr>
          <p:cNvPr id="3" name="AutoShape 4" descr="Birds A4 page borders (SB10168) - SparkleBox (с изображениями) | Рамки">
            <a:extLst>
              <a:ext uri="{FF2B5EF4-FFF2-40B4-BE49-F238E27FC236}">
                <a16:creationId xmlns:a16="http://schemas.microsoft.com/office/drawing/2014/main" xmlns="" id="{E2BA32DE-E2EA-47E8-A49A-59FED19CE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80068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2" descr="A group of people standing in front of a crowd&#10;&#10;Description generated with very high confidence">
            <a:extLst>
              <a:ext uri="{FF2B5EF4-FFF2-40B4-BE49-F238E27FC236}">
                <a16:creationId xmlns:a16="http://schemas.microsoft.com/office/drawing/2014/main" xmlns="" id="{46FB4D57-5921-4696-BF7C-23D286EA0694}"/>
              </a:ext>
            </a:extLst>
          </p:cNvPr>
          <p:cNvPicPr>
            <a:picLocks noChangeAspect="1"/>
          </p:cNvPicPr>
          <p:nvPr/>
        </p:nvPicPr>
        <p:blipFill>
          <a:blip r:embed="rId2" cstate="print"/>
          <a:stretch>
            <a:fillRect/>
          </a:stretch>
        </p:blipFill>
        <p:spPr>
          <a:xfrm>
            <a:off x="3069613" y="2546135"/>
            <a:ext cx="6052774" cy="4022540"/>
          </a:xfrm>
          <a:prstGeom prst="rect">
            <a:avLst/>
          </a:prstGeom>
        </p:spPr>
      </p:pic>
      <p:sp>
        <p:nvSpPr>
          <p:cNvPr id="4" name="TextBox 3">
            <a:extLst>
              <a:ext uri="{FF2B5EF4-FFF2-40B4-BE49-F238E27FC236}">
                <a16:creationId xmlns:a16="http://schemas.microsoft.com/office/drawing/2014/main" xmlns="" id="{F055C580-51D5-4931-B6CB-06BC3F6A257F}"/>
              </a:ext>
            </a:extLst>
          </p:cNvPr>
          <p:cNvSpPr txBox="1"/>
          <p:nvPr/>
        </p:nvSpPr>
        <p:spPr>
          <a:xfrm>
            <a:off x="770627" y="152400"/>
            <a:ext cx="1083765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latin typeface="Arial"/>
                <a:cs typeface="Arial"/>
              </a:rPr>
              <a:t>Knowing Birds Around Us</a:t>
            </a:r>
            <a:endParaRPr lang="en-US" dirty="0">
              <a:cs typeface="Calibri" panose="020F0502020204030204"/>
            </a:endParaRPr>
          </a:p>
          <a:p>
            <a:pPr algn="ctr"/>
            <a:endParaRPr lang="en-US" sz="2800" b="1" dirty="0">
              <a:latin typeface="Arial"/>
              <a:cs typeface="Calibri"/>
            </a:endParaRPr>
          </a:p>
          <a:p>
            <a:pPr algn="ctr"/>
            <a:r>
              <a:rPr lang="en-US" sz="2800" b="1" dirty="0">
                <a:latin typeface="Arial"/>
                <a:cs typeface="Calibri"/>
              </a:rPr>
              <a:t>Learning Intention:  </a:t>
            </a:r>
          </a:p>
          <a:p>
            <a:pPr algn="ctr"/>
            <a:r>
              <a:rPr lang="en-US" sz="2800" b="1" dirty="0">
                <a:latin typeface="Arial"/>
                <a:cs typeface="Calibri"/>
              </a:rPr>
              <a:t>I can identify birds by how they look and how they sound.</a:t>
            </a:r>
          </a:p>
        </p:txBody>
      </p:sp>
    </p:spTree>
    <p:extLst>
      <p:ext uri="{BB962C8B-B14F-4D97-AF65-F5344CB8AC3E}">
        <p14:creationId xmlns:p14="http://schemas.microsoft.com/office/powerpoint/2010/main" xmlns="" val="213285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2" descr="A bird perched on a tree branch&#10;&#10;Description generated with high confidence">
            <a:extLst>
              <a:ext uri="{FF2B5EF4-FFF2-40B4-BE49-F238E27FC236}">
                <a16:creationId xmlns:a16="http://schemas.microsoft.com/office/drawing/2014/main" xmlns="" id="{22D05951-6EEC-4984-88C9-21C7EE616361}"/>
              </a:ext>
            </a:extLst>
          </p:cNvPr>
          <p:cNvPicPr>
            <a:picLocks noChangeAspect="1"/>
          </p:cNvPicPr>
          <p:nvPr/>
        </p:nvPicPr>
        <p:blipFill>
          <a:blip r:embed="rId2" cstate="print"/>
          <a:stretch>
            <a:fillRect/>
          </a:stretch>
        </p:blipFill>
        <p:spPr>
          <a:xfrm rot="5400000">
            <a:off x="-358709" y="3404747"/>
            <a:ext cx="3776717" cy="2828545"/>
          </a:xfrm>
          <a:prstGeom prst="rect">
            <a:avLst/>
          </a:prstGeom>
        </p:spPr>
      </p:pic>
      <p:sp>
        <p:nvSpPr>
          <p:cNvPr id="5" name="TextBox 4">
            <a:extLst>
              <a:ext uri="{FF2B5EF4-FFF2-40B4-BE49-F238E27FC236}">
                <a16:creationId xmlns:a16="http://schemas.microsoft.com/office/drawing/2014/main" xmlns="" id="{607BD363-AAD5-4654-93C7-4DE3C30219D8}"/>
              </a:ext>
            </a:extLst>
          </p:cNvPr>
          <p:cNvSpPr txBox="1"/>
          <p:nvPr/>
        </p:nvSpPr>
        <p:spPr>
          <a:xfrm>
            <a:off x="82849" y="1825270"/>
            <a:ext cx="286107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Segoe UI"/>
              </a:rPr>
              <a:t>How many birds did you count?</a:t>
            </a:r>
          </a:p>
        </p:txBody>
      </p:sp>
      <p:sp>
        <p:nvSpPr>
          <p:cNvPr id="6" name="TextBox 5">
            <a:extLst>
              <a:ext uri="{FF2B5EF4-FFF2-40B4-BE49-F238E27FC236}">
                <a16:creationId xmlns:a16="http://schemas.microsoft.com/office/drawing/2014/main" xmlns="" id="{2F7FD41B-6F9C-4083-93BA-7551DA335C45}"/>
              </a:ext>
            </a:extLst>
          </p:cNvPr>
          <p:cNvSpPr txBox="1"/>
          <p:nvPr/>
        </p:nvSpPr>
        <p:spPr>
          <a:xfrm>
            <a:off x="2019299" y="178552"/>
            <a:ext cx="822960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Segoe UI"/>
              </a:rPr>
              <a:t>In the lesson “Birds of a Feather”, </a:t>
            </a:r>
          </a:p>
          <a:p>
            <a:pPr algn="ctr"/>
            <a:r>
              <a:rPr lang="en-US" sz="2400" b="1" dirty="0">
                <a:latin typeface="Arial"/>
                <a:cs typeface="Segoe UI"/>
              </a:rPr>
              <a:t>you were asked to go outside and observe birds.</a:t>
            </a:r>
          </a:p>
        </p:txBody>
      </p:sp>
      <p:pic>
        <p:nvPicPr>
          <p:cNvPr id="7" name="Picture 4" descr="A flock of seagulls standing next to a fence&#10;&#10;Description generated with high confidence">
            <a:extLst>
              <a:ext uri="{FF2B5EF4-FFF2-40B4-BE49-F238E27FC236}">
                <a16:creationId xmlns:a16="http://schemas.microsoft.com/office/drawing/2014/main" xmlns="" id="{3B458FA0-0B2E-4F05-A481-0B255990CD3D}"/>
              </a:ext>
            </a:extLst>
          </p:cNvPr>
          <p:cNvPicPr>
            <a:picLocks noChangeAspect="1"/>
          </p:cNvPicPr>
          <p:nvPr/>
        </p:nvPicPr>
        <p:blipFill>
          <a:blip r:embed="rId3" cstate="print"/>
          <a:stretch>
            <a:fillRect/>
          </a:stretch>
        </p:blipFill>
        <p:spPr>
          <a:xfrm>
            <a:off x="3729163" y="2958591"/>
            <a:ext cx="3624502" cy="3748787"/>
          </a:xfrm>
          <a:prstGeom prst="rect">
            <a:avLst/>
          </a:prstGeom>
        </p:spPr>
      </p:pic>
      <p:sp>
        <p:nvSpPr>
          <p:cNvPr id="8" name="TextBox 7">
            <a:extLst>
              <a:ext uri="{FF2B5EF4-FFF2-40B4-BE49-F238E27FC236}">
                <a16:creationId xmlns:a16="http://schemas.microsoft.com/office/drawing/2014/main" xmlns="" id="{4BCDE633-8399-42F1-80FE-48F5560F9AFD}"/>
              </a:ext>
            </a:extLst>
          </p:cNvPr>
          <p:cNvSpPr txBox="1"/>
          <p:nvPr/>
        </p:nvSpPr>
        <p:spPr>
          <a:xfrm>
            <a:off x="8722345" y="1825269"/>
            <a:ext cx="24576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Segoe UI"/>
              </a:rPr>
              <a:t>What sounds did they make?</a:t>
            </a:r>
          </a:p>
        </p:txBody>
      </p:sp>
      <p:sp>
        <p:nvSpPr>
          <p:cNvPr id="9" name="TextBox 8">
            <a:extLst>
              <a:ext uri="{FF2B5EF4-FFF2-40B4-BE49-F238E27FC236}">
                <a16:creationId xmlns:a16="http://schemas.microsoft.com/office/drawing/2014/main" xmlns="" id="{0C6BA33F-3B5C-4109-A98C-79A145554855}"/>
              </a:ext>
            </a:extLst>
          </p:cNvPr>
          <p:cNvSpPr txBox="1"/>
          <p:nvPr/>
        </p:nvSpPr>
        <p:spPr>
          <a:xfrm>
            <a:off x="3469656" y="1825270"/>
            <a:ext cx="432699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Segoe UI"/>
              </a:rPr>
              <a:t>Did you notice the </a:t>
            </a:r>
            <a:r>
              <a:rPr lang="en-US" sz="2400" b="1" dirty="0" err="1">
                <a:latin typeface="Arial"/>
                <a:cs typeface="Segoe UI"/>
              </a:rPr>
              <a:t>sillhouettes</a:t>
            </a:r>
            <a:r>
              <a:rPr lang="en-US" sz="2400" b="1" dirty="0">
                <a:latin typeface="Arial"/>
                <a:cs typeface="Segoe UI"/>
              </a:rPr>
              <a:t> of some birds?</a:t>
            </a:r>
          </a:p>
        </p:txBody>
      </p:sp>
      <p:pic>
        <p:nvPicPr>
          <p:cNvPr id="1026" name="Picture 2" descr="Bird sounds for kids - PART 1 - Bird Identification: Children ...">
            <a:extLst>
              <a:ext uri="{FF2B5EF4-FFF2-40B4-BE49-F238E27FC236}">
                <a16:creationId xmlns:a16="http://schemas.microsoft.com/office/drawing/2014/main" xmlns="" id="{93246902-531E-4EF5-99BA-FBDC8278B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44442" y="4624757"/>
            <a:ext cx="3718966" cy="20826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737D52B7-3CF7-48A7-BED2-44F219F065EE}"/>
              </a:ext>
            </a:extLst>
          </p:cNvPr>
          <p:cNvSpPr txBox="1"/>
          <p:nvPr/>
        </p:nvSpPr>
        <p:spPr>
          <a:xfrm>
            <a:off x="8044442" y="3868819"/>
            <a:ext cx="3624502" cy="646331"/>
          </a:xfrm>
          <a:prstGeom prst="rect">
            <a:avLst/>
          </a:prstGeom>
          <a:noFill/>
        </p:spPr>
        <p:txBody>
          <a:bodyPr wrap="square" rtlCol="0">
            <a:spAutoFit/>
          </a:bodyPr>
          <a:lstStyle/>
          <a:p>
            <a:r>
              <a:rPr lang="en-US" dirty="0">
                <a:hlinkClick r:id="rId5"/>
              </a:rPr>
              <a:t>https://www.youtube.com/watch?v=mfFldO-B8vE</a:t>
            </a:r>
            <a:r>
              <a:rPr lang="en-US" dirty="0"/>
              <a:t>   (5 min)</a:t>
            </a:r>
          </a:p>
        </p:txBody>
      </p:sp>
      <p:sp>
        <p:nvSpPr>
          <p:cNvPr id="11" name="TextBox 10">
            <a:extLst>
              <a:ext uri="{FF2B5EF4-FFF2-40B4-BE49-F238E27FC236}">
                <a16:creationId xmlns:a16="http://schemas.microsoft.com/office/drawing/2014/main" xmlns="" id="{13B6E4EB-8595-4B5C-8EDD-D00323F71822}"/>
              </a:ext>
            </a:extLst>
          </p:cNvPr>
          <p:cNvSpPr txBox="1"/>
          <p:nvPr/>
        </p:nvSpPr>
        <p:spPr>
          <a:xfrm>
            <a:off x="8138906" y="2811721"/>
            <a:ext cx="3624502" cy="923330"/>
          </a:xfrm>
          <a:prstGeom prst="rect">
            <a:avLst/>
          </a:prstGeom>
          <a:noFill/>
        </p:spPr>
        <p:txBody>
          <a:bodyPr wrap="square" rtlCol="0">
            <a:spAutoFit/>
          </a:bodyPr>
          <a:lstStyle/>
          <a:p>
            <a:r>
              <a:rPr lang="en-US" b="1" dirty="0"/>
              <a:t>Click on the link below.  Where you live,  did you hear any of the bird sounds found in this video ?</a:t>
            </a:r>
          </a:p>
        </p:txBody>
      </p:sp>
    </p:spTree>
    <p:extLst>
      <p:ext uri="{BB962C8B-B14F-4D97-AF65-F5344CB8AC3E}">
        <p14:creationId xmlns:p14="http://schemas.microsoft.com/office/powerpoint/2010/main" xmlns="" val="386567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384A34C-D4FE-408C-A807-0E42E4D6684E}"/>
              </a:ext>
            </a:extLst>
          </p:cNvPr>
          <p:cNvSpPr txBox="1"/>
          <p:nvPr/>
        </p:nvSpPr>
        <p:spPr>
          <a:xfrm>
            <a:off x="6357671" y="229141"/>
            <a:ext cx="58343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One way to identify birds where you live is by becoming familiar with the </a:t>
            </a:r>
            <a:r>
              <a:rPr lang="en-US" sz="2000" b="1" dirty="0" err="1">
                <a:latin typeface="Arial"/>
                <a:cs typeface="Arial"/>
              </a:rPr>
              <a:t>sillhouette</a:t>
            </a:r>
            <a:r>
              <a:rPr lang="en-US" sz="2000" b="1" dirty="0">
                <a:latin typeface="Arial"/>
                <a:cs typeface="Arial"/>
              </a:rPr>
              <a:t> of each bird.</a:t>
            </a:r>
          </a:p>
          <a:p>
            <a:endParaRPr lang="en-US" sz="2000" b="1" dirty="0">
              <a:latin typeface="Arial"/>
              <a:cs typeface="Arial"/>
            </a:endParaRPr>
          </a:p>
          <a:p>
            <a:r>
              <a:rPr lang="en-US" sz="2000" b="1" dirty="0">
                <a:latin typeface="Arial"/>
                <a:cs typeface="Arial"/>
              </a:rPr>
              <a:t>What is the best </a:t>
            </a:r>
            <a:r>
              <a:rPr lang="en-US" sz="2000" b="1" dirty="0" err="1">
                <a:latin typeface="Arial"/>
                <a:cs typeface="Arial"/>
              </a:rPr>
              <a:t>sillhouette</a:t>
            </a:r>
            <a:r>
              <a:rPr lang="en-US" sz="2000" b="1" dirty="0">
                <a:latin typeface="Arial"/>
                <a:cs typeface="Arial"/>
              </a:rPr>
              <a:t> match for each bird below?</a:t>
            </a:r>
          </a:p>
        </p:txBody>
      </p:sp>
      <p:pic>
        <p:nvPicPr>
          <p:cNvPr id="4" name="Picture 4" descr="A flock of seagulls standing next to a fence&#10;&#10;Description generated with high confidence">
            <a:extLst>
              <a:ext uri="{FF2B5EF4-FFF2-40B4-BE49-F238E27FC236}">
                <a16:creationId xmlns:a16="http://schemas.microsoft.com/office/drawing/2014/main" xmlns="" id="{6040E971-E787-473E-837C-C89E3B823F6C}"/>
              </a:ext>
            </a:extLst>
          </p:cNvPr>
          <p:cNvPicPr>
            <a:picLocks noChangeAspect="1"/>
          </p:cNvPicPr>
          <p:nvPr/>
        </p:nvPicPr>
        <p:blipFill>
          <a:blip r:embed="rId2" cstate="print"/>
          <a:stretch>
            <a:fillRect/>
          </a:stretch>
        </p:blipFill>
        <p:spPr>
          <a:xfrm>
            <a:off x="341386" y="380282"/>
            <a:ext cx="5487574" cy="5675744"/>
          </a:xfrm>
          <a:prstGeom prst="rect">
            <a:avLst/>
          </a:prstGeom>
        </p:spPr>
      </p:pic>
      <p:pic>
        <p:nvPicPr>
          <p:cNvPr id="2050" name="Picture 2" descr="Crow Close up Images, Stock Photos &amp; Vectors | Shutterstock">
            <a:extLst>
              <a:ext uri="{FF2B5EF4-FFF2-40B4-BE49-F238E27FC236}">
                <a16:creationId xmlns:a16="http://schemas.microsoft.com/office/drawing/2014/main" xmlns="" id="{B4058C65-6CEE-4024-AAE2-37E3E105585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7671" y="2344146"/>
            <a:ext cx="2038247" cy="146335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E111BBF6-E371-409A-B6C1-F31D406C0D24}"/>
              </a:ext>
            </a:extLst>
          </p:cNvPr>
          <p:cNvSpPr txBox="1"/>
          <p:nvPr/>
        </p:nvSpPr>
        <p:spPr>
          <a:xfrm>
            <a:off x="6287521" y="3802852"/>
            <a:ext cx="914400" cy="461665"/>
          </a:xfrm>
          <a:prstGeom prst="rect">
            <a:avLst/>
          </a:prstGeom>
          <a:noFill/>
        </p:spPr>
        <p:txBody>
          <a:bodyPr wrap="square" rtlCol="0">
            <a:spAutoFit/>
          </a:bodyPr>
          <a:lstStyle/>
          <a:p>
            <a:r>
              <a:rPr lang="en-US" sz="2400" b="1" dirty="0"/>
              <a:t>Crow </a:t>
            </a:r>
          </a:p>
        </p:txBody>
      </p:sp>
      <p:pic>
        <p:nvPicPr>
          <p:cNvPr id="2052" name="Picture 4" descr="Sparrow Standing | Free Vectors, Stock Photos &amp; PSD">
            <a:extLst>
              <a:ext uri="{FF2B5EF4-FFF2-40B4-BE49-F238E27FC236}">
                <a16:creationId xmlns:a16="http://schemas.microsoft.com/office/drawing/2014/main" xmlns="" id="{95E1F53A-3253-4A5B-A9EF-0976C1BC32B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60194" y="2280256"/>
            <a:ext cx="2038247" cy="135123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xmlns="" id="{63A92B5A-7EB9-4159-AC66-4E9F0EADD12F}"/>
              </a:ext>
            </a:extLst>
          </p:cNvPr>
          <p:cNvSpPr txBox="1"/>
          <p:nvPr/>
        </p:nvSpPr>
        <p:spPr>
          <a:xfrm>
            <a:off x="9274834" y="3654350"/>
            <a:ext cx="1293231" cy="461665"/>
          </a:xfrm>
          <a:prstGeom prst="rect">
            <a:avLst/>
          </a:prstGeom>
          <a:noFill/>
        </p:spPr>
        <p:txBody>
          <a:bodyPr wrap="square" rtlCol="0">
            <a:spAutoFit/>
          </a:bodyPr>
          <a:lstStyle/>
          <a:p>
            <a:r>
              <a:rPr lang="en-US" sz="2400" b="1" dirty="0"/>
              <a:t>Sparrow </a:t>
            </a:r>
          </a:p>
        </p:txBody>
      </p:sp>
      <p:pic>
        <p:nvPicPr>
          <p:cNvPr id="2054" name="Picture 6" descr="Bird Robin Standing - Free photo on Pixabay">
            <a:extLst>
              <a:ext uri="{FF2B5EF4-FFF2-40B4-BE49-F238E27FC236}">
                <a16:creationId xmlns:a16="http://schemas.microsoft.com/office/drawing/2014/main" xmlns="" id="{74E2264C-0122-4F74-B59E-328F6E18316F}"/>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87522" y="4397431"/>
            <a:ext cx="2195036" cy="146335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xmlns="" id="{06BB088D-A115-4D8C-B87E-09CB9DAFEC49}"/>
              </a:ext>
            </a:extLst>
          </p:cNvPr>
          <p:cNvSpPr txBox="1"/>
          <p:nvPr/>
        </p:nvSpPr>
        <p:spPr>
          <a:xfrm>
            <a:off x="6287521" y="5860789"/>
            <a:ext cx="1267521" cy="461665"/>
          </a:xfrm>
          <a:prstGeom prst="rect">
            <a:avLst/>
          </a:prstGeom>
          <a:noFill/>
        </p:spPr>
        <p:txBody>
          <a:bodyPr wrap="square" rtlCol="0">
            <a:spAutoFit/>
          </a:bodyPr>
          <a:lstStyle/>
          <a:p>
            <a:r>
              <a:rPr lang="en-US" sz="2400" b="1" dirty="0"/>
              <a:t>Robin </a:t>
            </a:r>
          </a:p>
        </p:txBody>
      </p:sp>
      <p:sp>
        <p:nvSpPr>
          <p:cNvPr id="11" name="TextBox 10">
            <a:extLst>
              <a:ext uri="{FF2B5EF4-FFF2-40B4-BE49-F238E27FC236}">
                <a16:creationId xmlns:a16="http://schemas.microsoft.com/office/drawing/2014/main" xmlns="" id="{22488AB9-DB61-45AA-BC3F-308F1446111B}"/>
              </a:ext>
            </a:extLst>
          </p:cNvPr>
          <p:cNvSpPr txBox="1"/>
          <p:nvPr/>
        </p:nvSpPr>
        <p:spPr>
          <a:xfrm>
            <a:off x="9172343" y="5860789"/>
            <a:ext cx="1975223" cy="461665"/>
          </a:xfrm>
          <a:prstGeom prst="rect">
            <a:avLst/>
          </a:prstGeom>
          <a:noFill/>
        </p:spPr>
        <p:txBody>
          <a:bodyPr wrap="square" rtlCol="0">
            <a:spAutoFit/>
          </a:bodyPr>
          <a:lstStyle/>
          <a:p>
            <a:r>
              <a:rPr lang="en-US" sz="2400" b="1" dirty="0"/>
              <a:t>Woodpecker </a:t>
            </a:r>
          </a:p>
        </p:txBody>
      </p:sp>
      <p:pic>
        <p:nvPicPr>
          <p:cNvPr id="2056" name="Picture 8" descr="Knock on wood: the pileated woodpecker | Sierra Critters ...">
            <a:extLst>
              <a:ext uri="{FF2B5EF4-FFF2-40B4-BE49-F238E27FC236}">
                <a16:creationId xmlns:a16="http://schemas.microsoft.com/office/drawing/2014/main" xmlns="" id="{746FEE64-A481-4253-A551-B328F74D9FA8}"/>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348044" y="4243530"/>
            <a:ext cx="1799522" cy="1617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10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BCEC170-2EE9-4CCA-9FE7-D61FCE698041}"/>
              </a:ext>
            </a:extLst>
          </p:cNvPr>
          <p:cNvSpPr txBox="1"/>
          <p:nvPr/>
        </p:nvSpPr>
        <p:spPr>
          <a:xfrm>
            <a:off x="715403" y="221841"/>
            <a:ext cx="10761193" cy="138499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Arial"/>
                <a:cs typeface="Arial"/>
              </a:rPr>
              <a:t>Another way to identify birds is by what their beaks and feet look like.  Depending on where a bird lives and what it eats, it will have a certain kind of beak and feet.</a:t>
            </a:r>
          </a:p>
        </p:txBody>
      </p:sp>
      <p:pic>
        <p:nvPicPr>
          <p:cNvPr id="3076" name="Picture 4" descr="types of - Eagles are larger than buteo hawks, with some having wingspreads up to metres feet). Wide color variation in each species of hawk and eagle often makes identification difficult. Juvenile plumages often differ from those of adults. The Eagles, Types Of Eagles, Pretty Birds, Beautiful Birds, Animals Beautiful, Exotic Birds, Colorful Birds, All Birds, Birds Of Prey">
            <a:extLst>
              <a:ext uri="{FF2B5EF4-FFF2-40B4-BE49-F238E27FC236}">
                <a16:creationId xmlns:a16="http://schemas.microsoft.com/office/drawing/2014/main" xmlns="" id="{771F3C08-D51E-4734-B0EC-318B4703ED2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200" y="1606836"/>
            <a:ext cx="3092459" cy="463868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55280A40-1ADF-463D-8559-D89745586A40}"/>
              </a:ext>
            </a:extLst>
          </p:cNvPr>
          <p:cNvSpPr txBox="1"/>
          <p:nvPr/>
        </p:nvSpPr>
        <p:spPr>
          <a:xfrm>
            <a:off x="4527692" y="1844320"/>
            <a:ext cx="7481301"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Arial"/>
                <a:cs typeface="Arial"/>
              </a:rPr>
              <a:t>We are very lucky to see lots of eagles in Deroche.  </a:t>
            </a:r>
          </a:p>
          <a:p>
            <a:endParaRPr lang="en-US" sz="2800" b="1" dirty="0">
              <a:latin typeface="Arial"/>
              <a:cs typeface="Arial"/>
            </a:endParaRPr>
          </a:p>
          <a:p>
            <a:r>
              <a:rPr lang="en-US" sz="2800" b="1" dirty="0">
                <a:latin typeface="Arial"/>
                <a:cs typeface="Arial"/>
              </a:rPr>
              <a:t>Look carefully at this picture.</a:t>
            </a:r>
          </a:p>
          <a:p>
            <a:endParaRPr lang="en-US" sz="2800" b="1" dirty="0">
              <a:latin typeface="Arial"/>
              <a:cs typeface="Arial"/>
            </a:endParaRPr>
          </a:p>
          <a:p>
            <a:r>
              <a:rPr lang="en-US" sz="2800" b="1" dirty="0">
                <a:latin typeface="Arial"/>
                <a:cs typeface="Arial"/>
              </a:rPr>
              <a:t>How would you describe the eagle’s beak and feet?</a:t>
            </a:r>
          </a:p>
          <a:p>
            <a:endParaRPr lang="en-US" sz="2800" b="1" dirty="0">
              <a:latin typeface="Arial"/>
              <a:cs typeface="Arial"/>
            </a:endParaRPr>
          </a:p>
          <a:p>
            <a:r>
              <a:rPr lang="en-US" sz="2800" b="1" dirty="0">
                <a:latin typeface="Arial"/>
                <a:cs typeface="Arial"/>
              </a:rPr>
              <a:t>Why do you think the eagle’s feet and beak are like this?</a:t>
            </a:r>
          </a:p>
        </p:txBody>
      </p:sp>
      <p:sp>
        <p:nvSpPr>
          <p:cNvPr id="3" name="TextBox 2">
            <a:extLst>
              <a:ext uri="{FF2B5EF4-FFF2-40B4-BE49-F238E27FC236}">
                <a16:creationId xmlns:a16="http://schemas.microsoft.com/office/drawing/2014/main" xmlns="" id="{A4FC580B-D8ED-48D6-AFB5-76E824B2635A}"/>
              </a:ext>
            </a:extLst>
          </p:cNvPr>
          <p:cNvSpPr txBox="1"/>
          <p:nvPr/>
        </p:nvSpPr>
        <p:spPr>
          <a:xfrm>
            <a:off x="715403" y="6307081"/>
            <a:ext cx="3515756" cy="276999"/>
          </a:xfrm>
          <a:prstGeom prst="rect">
            <a:avLst/>
          </a:prstGeom>
          <a:noFill/>
        </p:spPr>
        <p:txBody>
          <a:bodyPr wrap="square" rtlCol="0">
            <a:spAutoFit/>
          </a:bodyPr>
          <a:lstStyle/>
          <a:p>
            <a:r>
              <a:rPr lang="en-US" sz="1200" dirty="0">
                <a:hlinkClick r:id="rId3"/>
              </a:rPr>
              <a:t>https://www.pinterest.ca/pin/106327241176295894/</a:t>
            </a:r>
            <a:endParaRPr lang="en-US" sz="1200" dirty="0"/>
          </a:p>
        </p:txBody>
      </p:sp>
    </p:spTree>
    <p:extLst>
      <p:ext uri="{BB962C8B-B14F-4D97-AF65-F5344CB8AC3E}">
        <p14:creationId xmlns:p14="http://schemas.microsoft.com/office/powerpoint/2010/main" xmlns="" val="359682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8E01718-178C-45FB-9894-49C18DF29F26}"/>
              </a:ext>
            </a:extLst>
          </p:cNvPr>
          <p:cNvSpPr txBox="1"/>
          <p:nvPr/>
        </p:nvSpPr>
        <p:spPr>
          <a:xfrm>
            <a:off x="641322" y="794802"/>
            <a:ext cx="6386801" cy="60631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Arial"/>
                <a:cs typeface="Arial"/>
              </a:rPr>
              <a:t>Click on the link below</a:t>
            </a:r>
          </a:p>
          <a:p>
            <a:r>
              <a:rPr lang="en-US" sz="2800" b="1" dirty="0">
                <a:latin typeface="Arial"/>
                <a:cs typeface="Arial"/>
              </a:rPr>
              <a:t>to play a game </a:t>
            </a:r>
          </a:p>
          <a:p>
            <a:r>
              <a:rPr lang="en-US" sz="2800" b="1" dirty="0">
                <a:latin typeface="Arial"/>
                <a:cs typeface="Arial"/>
              </a:rPr>
              <a:t>of matching beaks and feet </a:t>
            </a:r>
          </a:p>
          <a:p>
            <a:r>
              <a:rPr lang="en-US" sz="2800" b="1" dirty="0">
                <a:latin typeface="Arial"/>
                <a:cs typeface="Arial"/>
              </a:rPr>
              <a:t>to different kinds of birds.</a:t>
            </a:r>
          </a:p>
          <a:p>
            <a:endParaRPr lang="en-US" sz="2800" b="1" dirty="0">
              <a:latin typeface="Arial"/>
              <a:cs typeface="Arial"/>
            </a:endParaRPr>
          </a:p>
          <a:p>
            <a:pPr algn="ctr"/>
            <a:endParaRPr lang="en-US" sz="2800" b="1" dirty="0">
              <a:latin typeface="Arial"/>
              <a:cs typeface="Arial"/>
            </a:endParaRPr>
          </a:p>
          <a:p>
            <a:pPr algn="ctr"/>
            <a:r>
              <a:rPr lang="en-US" sz="2800" b="1" dirty="0">
                <a:latin typeface="Arial"/>
                <a:cs typeface="Arial"/>
              </a:rPr>
              <a:t>Who’s Beak?  Who’s  Feet? </a:t>
            </a:r>
          </a:p>
          <a:p>
            <a:pPr algn="ctr"/>
            <a:r>
              <a:rPr lang="en-US" sz="2800" b="1" dirty="0">
                <a:latin typeface="Arial"/>
                <a:cs typeface="Arial"/>
              </a:rPr>
              <a:t> </a:t>
            </a:r>
          </a:p>
          <a:p>
            <a:r>
              <a:rPr lang="en-US" sz="2800" dirty="0">
                <a:hlinkClick r:id="rId2"/>
              </a:rPr>
              <a:t>http://www.audubonadventures.org/beaksandfeet/index.html</a:t>
            </a:r>
            <a:endParaRPr lang="en-US" sz="2800" dirty="0"/>
          </a:p>
          <a:p>
            <a:endParaRPr lang="en-US" sz="2800" dirty="0"/>
          </a:p>
          <a:p>
            <a:endParaRPr lang="en-US" sz="2800" dirty="0"/>
          </a:p>
          <a:p>
            <a:pPr algn="r"/>
            <a:r>
              <a:rPr lang="en-US" sz="1200" b="1" dirty="0">
                <a:latin typeface="Arial"/>
                <a:cs typeface="Arial"/>
              </a:rPr>
              <a:t>With thanks, this picture if from:  </a:t>
            </a:r>
            <a:r>
              <a:rPr lang="en-US" sz="1200" dirty="0">
                <a:hlinkClick r:id="rId3"/>
              </a:rPr>
              <a:t>https://www.pinterest.ca/pin/642607440567264031/</a:t>
            </a:r>
            <a:endParaRPr lang="en-US" sz="1200" b="1" dirty="0">
              <a:latin typeface="Arial"/>
              <a:cs typeface="Arial"/>
            </a:endParaRPr>
          </a:p>
          <a:p>
            <a:endParaRPr lang="en-US" sz="2800" b="1" dirty="0">
              <a:latin typeface="Arial"/>
              <a:cs typeface="Arial"/>
            </a:endParaRPr>
          </a:p>
        </p:txBody>
      </p:sp>
      <p:pic>
        <p:nvPicPr>
          <p:cNvPr id="5122" name="Picture 2" descr="Pin by George Hwariva on Birds in 2020 | Learn english, English ...">
            <a:extLst>
              <a:ext uri="{FF2B5EF4-FFF2-40B4-BE49-F238E27FC236}">
                <a16:creationId xmlns:a16="http://schemas.microsoft.com/office/drawing/2014/main" xmlns="" id="{D037329B-EDBA-4C34-8339-DB24150D41C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28124" y="136907"/>
            <a:ext cx="4453470" cy="658418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115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719C091-E2A0-484B-94F9-88DF53619CF0}"/>
              </a:ext>
            </a:extLst>
          </p:cNvPr>
          <p:cNvSpPr txBox="1"/>
          <p:nvPr/>
        </p:nvSpPr>
        <p:spPr>
          <a:xfrm>
            <a:off x="7989757" y="1533603"/>
            <a:ext cx="3627620" cy="3293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latin typeface="Arial"/>
                <a:cs typeface="Arial"/>
              </a:rPr>
              <a:t>What do you think </a:t>
            </a:r>
          </a:p>
          <a:p>
            <a:r>
              <a:rPr lang="en-US" sz="2800" b="1" dirty="0">
                <a:latin typeface="Arial"/>
                <a:cs typeface="Arial"/>
              </a:rPr>
              <a:t>the feet and beaks </a:t>
            </a:r>
          </a:p>
          <a:p>
            <a:r>
              <a:rPr lang="en-US" sz="2800" b="1" dirty="0">
                <a:latin typeface="Arial"/>
                <a:cs typeface="Arial"/>
              </a:rPr>
              <a:t>of different birds </a:t>
            </a:r>
          </a:p>
          <a:p>
            <a:r>
              <a:rPr lang="en-US" sz="2800" b="1" dirty="0">
                <a:latin typeface="Arial"/>
                <a:cs typeface="Arial"/>
              </a:rPr>
              <a:t>tell you about its </a:t>
            </a:r>
            <a:r>
              <a:rPr lang="en-US" sz="4000" b="1" dirty="0">
                <a:latin typeface="Arial"/>
                <a:cs typeface="Arial"/>
              </a:rPr>
              <a:t>habitat </a:t>
            </a:r>
          </a:p>
          <a:p>
            <a:r>
              <a:rPr lang="en-US" sz="2800" b="1" dirty="0">
                <a:latin typeface="Arial"/>
                <a:cs typeface="Arial"/>
              </a:rPr>
              <a:t>or where it lives?</a:t>
            </a:r>
            <a:endParaRPr lang="en-US" sz="2800" dirty="0">
              <a:latin typeface="Arial"/>
              <a:cs typeface="Arial"/>
            </a:endParaRPr>
          </a:p>
          <a:p>
            <a:endParaRPr lang="en-US" sz="2800" dirty="0">
              <a:latin typeface="Arial"/>
              <a:cs typeface="Arial"/>
            </a:endParaRPr>
          </a:p>
        </p:txBody>
      </p:sp>
      <p:pic>
        <p:nvPicPr>
          <p:cNvPr id="4098" name="Picture 2" descr="Jeepers Creepers | Birds, Animal adaptations, Animal science">
            <a:extLst>
              <a:ext uri="{FF2B5EF4-FFF2-40B4-BE49-F238E27FC236}">
                <a16:creationId xmlns:a16="http://schemas.microsoft.com/office/drawing/2014/main" xmlns="" id="{6E5B522C-8BE4-4D3A-AF87-2B476D59400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6290" y="991654"/>
            <a:ext cx="6507535" cy="4874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4256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8B9BC75-CEE4-4A56-B778-14B6D41E44B3}"/>
              </a:ext>
            </a:extLst>
          </p:cNvPr>
          <p:cNvSpPr txBox="1"/>
          <p:nvPr/>
        </p:nvSpPr>
        <p:spPr>
          <a:xfrm>
            <a:off x="437638" y="342040"/>
            <a:ext cx="1061586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Arial"/>
                <a:cs typeface="Arial"/>
              </a:rPr>
              <a:t>Humans mimic bird sounds.</a:t>
            </a:r>
          </a:p>
          <a:p>
            <a:r>
              <a:rPr lang="en-US" sz="2000" b="1" dirty="0">
                <a:latin typeface="Arial"/>
                <a:cs typeface="Arial"/>
              </a:rPr>
              <a:t>For example:  I bet you can match each sound-word with the picture of the bird.</a:t>
            </a:r>
          </a:p>
          <a:p>
            <a:endParaRPr lang="en-US" sz="2000" b="1" dirty="0">
              <a:latin typeface="Arial"/>
              <a:cs typeface="Arial"/>
            </a:endParaRPr>
          </a:p>
          <a:p>
            <a:r>
              <a:rPr lang="en-US" sz="3200" b="1" dirty="0">
                <a:latin typeface="Arial"/>
                <a:cs typeface="Arial"/>
              </a:rPr>
              <a:t>Quack             Caw-caw         Chick-a-dee-dee-dee</a:t>
            </a:r>
          </a:p>
          <a:p>
            <a:endParaRPr lang="en-US" sz="2000" dirty="0">
              <a:latin typeface="Arial"/>
              <a:cs typeface="Arial"/>
            </a:endParaRPr>
          </a:p>
        </p:txBody>
      </p:sp>
      <p:pic>
        <p:nvPicPr>
          <p:cNvPr id="5" name="Picture 2" descr="Crow Close up Images, Stock Photos &amp; Vectors | Shutterstock">
            <a:extLst>
              <a:ext uri="{FF2B5EF4-FFF2-40B4-BE49-F238E27FC236}">
                <a16:creationId xmlns:a16="http://schemas.microsoft.com/office/drawing/2014/main" xmlns="" id="{2BA6007E-19E9-4E65-8718-238D5371671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887" y="2713220"/>
            <a:ext cx="3665375" cy="26315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6CB997A8-2875-4F74-B9D1-DA09EE9015E2}"/>
              </a:ext>
            </a:extLst>
          </p:cNvPr>
          <p:cNvSpPr txBox="1"/>
          <p:nvPr/>
        </p:nvSpPr>
        <p:spPr>
          <a:xfrm>
            <a:off x="437638" y="5412650"/>
            <a:ext cx="3330740" cy="276999"/>
          </a:xfrm>
          <a:prstGeom prst="rect">
            <a:avLst/>
          </a:prstGeom>
          <a:noFill/>
        </p:spPr>
        <p:txBody>
          <a:bodyPr wrap="square" rtlCol="0">
            <a:spAutoFit/>
          </a:bodyPr>
          <a:lstStyle/>
          <a:p>
            <a:r>
              <a:rPr lang="en-US" sz="1200" dirty="0">
                <a:hlinkClick r:id="rId3"/>
              </a:rPr>
              <a:t>https://en.wikipedia.org/wiki/American_crow</a:t>
            </a:r>
            <a:endParaRPr lang="en-US" sz="1200" dirty="0"/>
          </a:p>
        </p:txBody>
      </p:sp>
      <p:pic>
        <p:nvPicPr>
          <p:cNvPr id="6146" name="Picture 2">
            <a:extLst>
              <a:ext uri="{FF2B5EF4-FFF2-40B4-BE49-F238E27FC236}">
                <a16:creationId xmlns:a16="http://schemas.microsoft.com/office/drawing/2014/main" xmlns="" id="{1414B937-12F7-4ED6-BD57-8EAB12E778D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0825" y="2637236"/>
            <a:ext cx="3945403" cy="263155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a:extLst>
              <a:ext uri="{FF2B5EF4-FFF2-40B4-BE49-F238E27FC236}">
                <a16:creationId xmlns:a16="http://schemas.microsoft.com/office/drawing/2014/main" xmlns="" id="{0B25D66E-1880-426D-8F96-A9F2457EAC89}"/>
              </a:ext>
            </a:extLst>
          </p:cNvPr>
          <p:cNvSpPr/>
          <p:nvPr/>
        </p:nvSpPr>
        <p:spPr>
          <a:xfrm>
            <a:off x="8673552" y="5344772"/>
            <a:ext cx="2379947" cy="276999"/>
          </a:xfrm>
          <a:prstGeom prst="rect">
            <a:avLst/>
          </a:prstGeom>
        </p:spPr>
        <p:txBody>
          <a:bodyPr wrap="none">
            <a:spAutoFit/>
          </a:bodyPr>
          <a:lstStyle/>
          <a:p>
            <a:r>
              <a:rPr lang="en-US" sz="1200" dirty="0">
                <a:hlinkClick r:id="rId5"/>
              </a:rPr>
              <a:t>https://en.wikipedia.org/wiki/Duck</a:t>
            </a:r>
            <a:endParaRPr lang="en-US" sz="1200" dirty="0"/>
          </a:p>
        </p:txBody>
      </p:sp>
      <p:pic>
        <p:nvPicPr>
          <p:cNvPr id="6148" name="Picture 4">
            <a:extLst>
              <a:ext uri="{FF2B5EF4-FFF2-40B4-BE49-F238E27FC236}">
                <a16:creationId xmlns:a16="http://schemas.microsoft.com/office/drawing/2014/main" xmlns="" id="{BE95341D-864A-42AC-BA54-5CF83CA8FF3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68761" y="2656527"/>
            <a:ext cx="2707536" cy="27075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DAF0A530-6107-49A3-BCC9-7FB3CE91985C}"/>
              </a:ext>
            </a:extLst>
          </p:cNvPr>
          <p:cNvSpPr/>
          <p:nvPr/>
        </p:nvSpPr>
        <p:spPr>
          <a:xfrm>
            <a:off x="4742232" y="5415320"/>
            <a:ext cx="2707536" cy="276999"/>
          </a:xfrm>
          <a:prstGeom prst="rect">
            <a:avLst/>
          </a:prstGeom>
        </p:spPr>
        <p:txBody>
          <a:bodyPr wrap="none">
            <a:spAutoFit/>
          </a:bodyPr>
          <a:lstStyle/>
          <a:p>
            <a:r>
              <a:rPr lang="en-US" sz="1200" dirty="0">
                <a:hlinkClick r:id="rId7"/>
              </a:rPr>
              <a:t>https://en.wikipedia.org/wiki/Chickadee</a:t>
            </a:r>
            <a:endParaRPr lang="en-US" sz="1200" dirty="0"/>
          </a:p>
        </p:txBody>
      </p:sp>
      <p:sp>
        <p:nvSpPr>
          <p:cNvPr id="13" name="TextBox 12">
            <a:extLst>
              <a:ext uri="{FF2B5EF4-FFF2-40B4-BE49-F238E27FC236}">
                <a16:creationId xmlns:a16="http://schemas.microsoft.com/office/drawing/2014/main" xmlns="" id="{BEA60DB0-0249-46CD-B1D4-8BF57CF38269}"/>
              </a:ext>
            </a:extLst>
          </p:cNvPr>
          <p:cNvSpPr txBox="1"/>
          <p:nvPr/>
        </p:nvSpPr>
        <p:spPr>
          <a:xfrm>
            <a:off x="2847788" y="6130840"/>
            <a:ext cx="92039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Arial"/>
              </a:rPr>
              <a:t>Can you name each bird in the pictures?</a:t>
            </a:r>
          </a:p>
        </p:txBody>
      </p:sp>
    </p:spTree>
    <p:extLst>
      <p:ext uri="{BB962C8B-B14F-4D97-AF65-F5344CB8AC3E}">
        <p14:creationId xmlns:p14="http://schemas.microsoft.com/office/powerpoint/2010/main" xmlns="" val="263421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719C091-E2A0-484B-94F9-88DF53619CF0}"/>
              </a:ext>
            </a:extLst>
          </p:cNvPr>
          <p:cNvSpPr txBox="1"/>
          <p:nvPr/>
        </p:nvSpPr>
        <p:spPr>
          <a:xfrm>
            <a:off x="6320287" y="612475"/>
            <a:ext cx="5115463" cy="267765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800" b="1"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p:txBody>
      </p:sp>
      <p:sp>
        <p:nvSpPr>
          <p:cNvPr id="2" name="TextBox 1">
            <a:extLst>
              <a:ext uri="{FF2B5EF4-FFF2-40B4-BE49-F238E27FC236}">
                <a16:creationId xmlns:a16="http://schemas.microsoft.com/office/drawing/2014/main" xmlns="" id="{93B937E1-059A-4549-9606-AC314AFAD831}"/>
              </a:ext>
            </a:extLst>
          </p:cNvPr>
          <p:cNvSpPr txBox="1"/>
          <p:nvPr/>
        </p:nvSpPr>
        <p:spPr>
          <a:xfrm>
            <a:off x="5672409" y="1951303"/>
            <a:ext cx="609312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Calibri"/>
              </a:rPr>
              <a:t>You can identify birds by their: </a:t>
            </a:r>
          </a:p>
          <a:p>
            <a:pPr marL="342900" indent="-342900">
              <a:buFont typeface="Arial" panose="020B0604020202020204" pitchFamily="34" charset="0"/>
              <a:buChar char="•"/>
            </a:pPr>
            <a:r>
              <a:rPr lang="en-US" sz="2400" b="1" dirty="0">
                <a:latin typeface="Arial"/>
                <a:cs typeface="Calibri"/>
              </a:rPr>
              <a:t>beak and feet </a:t>
            </a:r>
          </a:p>
          <a:p>
            <a:pPr marL="342900" indent="-342900">
              <a:buFont typeface="Arial" panose="020B0604020202020204" pitchFamily="34" charset="0"/>
              <a:buChar char="•"/>
            </a:pPr>
            <a:r>
              <a:rPr lang="en-US" sz="2400" b="1" dirty="0" err="1">
                <a:latin typeface="Arial"/>
                <a:cs typeface="Calibri"/>
              </a:rPr>
              <a:t>sillhouettes</a:t>
            </a:r>
            <a:endParaRPr lang="en-US" sz="2400" b="1" dirty="0">
              <a:latin typeface="Arial"/>
              <a:cs typeface="Calibri"/>
            </a:endParaRPr>
          </a:p>
          <a:p>
            <a:pPr marL="342900" indent="-342900">
              <a:buFont typeface="Arial" panose="020B0604020202020204" pitchFamily="34" charset="0"/>
              <a:buChar char="•"/>
            </a:pPr>
            <a:r>
              <a:rPr lang="en-US" sz="2400" b="1" dirty="0">
                <a:latin typeface="Arial"/>
                <a:cs typeface="Calibri"/>
              </a:rPr>
              <a:t>bird songs and calls</a:t>
            </a:r>
          </a:p>
          <a:p>
            <a:pPr marL="342900" indent="-342900">
              <a:buFont typeface="Arial" panose="020B0604020202020204" pitchFamily="34" charset="0"/>
              <a:buChar char="•"/>
            </a:pPr>
            <a:endParaRPr lang="en-US" sz="2400" b="1" dirty="0">
              <a:latin typeface="Arial"/>
              <a:cs typeface="Calibri"/>
            </a:endParaRPr>
          </a:p>
          <a:p>
            <a:pPr marL="342900" indent="-342900">
              <a:buFont typeface="Arial" panose="020B0604020202020204" pitchFamily="34" charset="0"/>
              <a:buChar char="•"/>
            </a:pPr>
            <a:endParaRPr lang="en-US" sz="2400" b="1" dirty="0">
              <a:latin typeface="Arial"/>
              <a:cs typeface="Calibri"/>
            </a:endParaRPr>
          </a:p>
          <a:p>
            <a:r>
              <a:rPr lang="en-US" sz="2400" b="1" dirty="0">
                <a:latin typeface="Arial"/>
                <a:cs typeface="Calibri"/>
              </a:rPr>
              <a:t>What are some other ways you can identify birds you see in your yard and in your area?</a:t>
            </a:r>
          </a:p>
        </p:txBody>
      </p:sp>
      <p:pic>
        <p:nvPicPr>
          <p:cNvPr id="6" name="Picture 2" descr="Jeepers Creepers | Birds, Animal adaptations, Animal science">
            <a:extLst>
              <a:ext uri="{FF2B5EF4-FFF2-40B4-BE49-F238E27FC236}">
                <a16:creationId xmlns:a16="http://schemas.microsoft.com/office/drawing/2014/main" xmlns="" id="{A0FA09D0-A396-45CA-9091-75F549194A7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6368" y="1751253"/>
            <a:ext cx="5066330" cy="37951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CD373973-0675-4302-9841-A1D929B978CE}"/>
              </a:ext>
            </a:extLst>
          </p:cNvPr>
          <p:cNvSpPr txBox="1"/>
          <p:nvPr/>
        </p:nvSpPr>
        <p:spPr>
          <a:xfrm>
            <a:off x="770627" y="152400"/>
            <a:ext cx="1083765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Arial"/>
                <a:cs typeface="Calibri"/>
              </a:rPr>
              <a:t>Knowing Birds Around Us </a:t>
            </a:r>
          </a:p>
          <a:p>
            <a:pPr algn="ctr"/>
            <a:r>
              <a:rPr lang="en-US" sz="2800" b="1" dirty="0">
                <a:latin typeface="Arial"/>
                <a:cs typeface="Calibri"/>
              </a:rPr>
              <a:t>LI :  I can identify birds by how they look and how they sound.</a:t>
            </a:r>
          </a:p>
        </p:txBody>
      </p:sp>
    </p:spTree>
    <p:extLst>
      <p:ext uri="{BB962C8B-B14F-4D97-AF65-F5344CB8AC3E}">
        <p14:creationId xmlns:p14="http://schemas.microsoft.com/office/powerpoint/2010/main" xmlns="" val="1922378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DCE4D9F971D4C8B436E614A58D985" ma:contentTypeVersion="1" ma:contentTypeDescription="Create a new document." ma:contentTypeScope="" ma:versionID="43dd5526d2824ad65108f63be2bd647b">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D75A984-5925-4251-8407-F45466B8ABF3}"/>
</file>

<file path=customXml/itemProps2.xml><?xml version="1.0" encoding="utf-8"?>
<ds:datastoreItem xmlns:ds="http://schemas.openxmlformats.org/officeDocument/2006/customXml" ds:itemID="{6212BC72-419E-4054-8A9D-1F14152F7C08}"/>
</file>

<file path=customXml/itemProps3.xml><?xml version="1.0" encoding="utf-8"?>
<ds:datastoreItem xmlns:ds="http://schemas.openxmlformats.org/officeDocument/2006/customXml" ds:itemID="{3FFC598D-48CB-4B8F-9C6D-CD1E3F16F573}"/>
</file>

<file path=docProps/app.xml><?xml version="1.0" encoding="utf-8"?>
<Properties xmlns="http://schemas.openxmlformats.org/officeDocument/2006/extended-properties" xmlns:vt="http://schemas.openxmlformats.org/officeDocument/2006/docPropsVTypes">
  <Template>office theme</Template>
  <TotalTime>227</TotalTime>
  <Words>501</Words>
  <Application>Microsoft Office PowerPoint</Application>
  <PresentationFormat>Custom</PresentationFormat>
  <Paragraphs>92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Outdoor Education </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Titford</dc:creator>
  <cp:lastModifiedBy>Admin</cp:lastModifiedBy>
  <cp:revision>595</cp:revision>
  <dcterms:created xsi:type="dcterms:W3CDTF">2020-04-02T15:34:46Z</dcterms:created>
  <dcterms:modified xsi:type="dcterms:W3CDTF">2020-04-15T03:27:23Z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0x0101006DFDCE4D9F971D4C8B436E614A58D985</vt:lpwstr>
  </property>
  <property fmtid="{D5CDD505-2E9C-101B-9397-08002B2CF9AE}" pid="3" name="_MarkAsFinal">
    <vt:bool>true</vt:bool>
  </property>
</Properties>
</file>