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5" r:id="rId9"/>
    <p:sldId id="258" r:id="rId10"/>
    <p:sldId id="271" r:id="rId11"/>
    <p:sldId id="273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20901-8D15-4CB7-AFF8-451D3A7276BB}" v="113" dt="2020-05-27T12:31:20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76D89606-1D5E-4643-A66A-EFF9F660213F}"/>
    <pc:docChg chg="custSel modSld sldOrd">
      <pc:chgData name="Ann Titford" userId="122f9793-a15b-4eb1-93dc-b082b8162660" providerId="ADAL" clId="{76D89606-1D5E-4643-A66A-EFF9F660213F}" dt="2020-05-26T18:26:59.127" v="1960" actId="1076"/>
      <pc:docMkLst>
        <pc:docMk/>
      </pc:docMkLst>
      <pc:sldChg chg="modSp">
        <pc:chgData name="Ann Titford" userId="122f9793-a15b-4eb1-93dc-b082b8162660" providerId="ADAL" clId="{76D89606-1D5E-4643-A66A-EFF9F660213F}" dt="2020-05-26T14:17:07.116" v="202" actId="1076"/>
        <pc:sldMkLst>
          <pc:docMk/>
          <pc:sldMk cId="109857222" sldId="256"/>
        </pc:sldMkLst>
        <pc:spChg chg="mod">
          <ac:chgData name="Ann Titford" userId="122f9793-a15b-4eb1-93dc-b082b8162660" providerId="ADAL" clId="{76D89606-1D5E-4643-A66A-EFF9F660213F}" dt="2020-05-26T14:17:07.116" v="202" actId="1076"/>
          <ac:spMkLst>
            <pc:docMk/>
            <pc:sldMk cId="109857222" sldId="256"/>
            <ac:spMk id="7" creationId="{147B92DE-54F6-47E9-A27C-376057655748}"/>
          </ac:spMkLst>
        </pc:spChg>
      </pc:sldChg>
      <pc:sldChg chg="addSp delSp modSp">
        <pc:chgData name="Ann Titford" userId="122f9793-a15b-4eb1-93dc-b082b8162660" providerId="ADAL" clId="{76D89606-1D5E-4643-A66A-EFF9F660213F}" dt="2020-05-26T17:52:32.207" v="1590" actId="20577"/>
        <pc:sldMkLst>
          <pc:docMk/>
          <pc:sldMk cId="2776451634" sldId="257"/>
        </pc:sldMkLst>
        <pc:spChg chg="del">
          <ac:chgData name="Ann Titford" userId="122f9793-a15b-4eb1-93dc-b082b8162660" providerId="ADAL" clId="{76D89606-1D5E-4643-A66A-EFF9F660213F}" dt="2020-05-26T14:18:14.462" v="231" actId="478"/>
          <ac:spMkLst>
            <pc:docMk/>
            <pc:sldMk cId="2776451634" sldId="257"/>
            <ac:spMk id="4" creationId="{0F0F6D51-CC38-45B9-8CE4-749768F84ADA}"/>
          </ac:spMkLst>
        </pc:spChg>
        <pc:spChg chg="mod">
          <ac:chgData name="Ann Titford" userId="122f9793-a15b-4eb1-93dc-b082b8162660" providerId="ADAL" clId="{76D89606-1D5E-4643-A66A-EFF9F660213F}" dt="2020-05-26T14:17:48.132" v="225" actId="1076"/>
          <ac:spMkLst>
            <pc:docMk/>
            <pc:sldMk cId="2776451634" sldId="257"/>
            <ac:spMk id="12" creationId="{D10FEBD0-BB73-4AD0-9FB1-FCDEC3249140}"/>
          </ac:spMkLst>
        </pc:spChg>
        <pc:spChg chg="mod">
          <ac:chgData name="Ann Titford" userId="122f9793-a15b-4eb1-93dc-b082b8162660" providerId="ADAL" clId="{76D89606-1D5E-4643-A66A-EFF9F660213F}" dt="2020-05-26T17:52:32.207" v="1590" actId="20577"/>
          <ac:spMkLst>
            <pc:docMk/>
            <pc:sldMk cId="2776451634" sldId="257"/>
            <ac:spMk id="13" creationId="{A84D3796-8780-481E-8CB5-87A8F79B1A3D}"/>
          </ac:spMkLst>
        </pc:spChg>
        <pc:picChg chg="del">
          <ac:chgData name="Ann Titford" userId="122f9793-a15b-4eb1-93dc-b082b8162660" providerId="ADAL" clId="{76D89606-1D5E-4643-A66A-EFF9F660213F}" dt="2020-05-26T14:17:49.799" v="226" actId="478"/>
          <ac:picMkLst>
            <pc:docMk/>
            <pc:sldMk cId="2776451634" sldId="257"/>
            <ac:picMk id="2" creationId="{72D30FA0-E25F-4410-AC5A-1AB6D998526E}"/>
          </ac:picMkLst>
        </pc:picChg>
        <pc:picChg chg="add mod">
          <ac:chgData name="Ann Titford" userId="122f9793-a15b-4eb1-93dc-b082b8162660" providerId="ADAL" clId="{76D89606-1D5E-4643-A66A-EFF9F660213F}" dt="2020-05-26T14:22:24.933" v="460" actId="1076"/>
          <ac:picMkLst>
            <pc:docMk/>
            <pc:sldMk cId="2776451634" sldId="257"/>
            <ac:picMk id="6" creationId="{DE5B8BE3-0B4D-4ABD-911E-415F623F80CB}"/>
          </ac:picMkLst>
        </pc:picChg>
      </pc:sldChg>
      <pc:sldChg chg="addSp delSp modSp">
        <pc:chgData name="Ann Titford" userId="122f9793-a15b-4eb1-93dc-b082b8162660" providerId="ADAL" clId="{76D89606-1D5E-4643-A66A-EFF9F660213F}" dt="2020-05-26T15:04:26.663" v="1182" actId="20577"/>
        <pc:sldMkLst>
          <pc:docMk/>
          <pc:sldMk cId="1950879796" sldId="258"/>
        </pc:sldMkLst>
        <pc:spChg chg="mod">
          <ac:chgData name="Ann Titford" userId="122f9793-a15b-4eb1-93dc-b082b8162660" providerId="ADAL" clId="{76D89606-1D5E-4643-A66A-EFF9F660213F}" dt="2020-05-26T15:04:26.663" v="1182" actId="20577"/>
          <ac:spMkLst>
            <pc:docMk/>
            <pc:sldMk cId="1950879796" sldId="258"/>
            <ac:spMk id="2" creationId="{EA469051-6764-4248-B0DC-C1C756131036}"/>
          </ac:spMkLst>
        </pc:spChg>
        <pc:spChg chg="del mod">
          <ac:chgData name="Ann Titford" userId="122f9793-a15b-4eb1-93dc-b082b8162660" providerId="ADAL" clId="{76D89606-1D5E-4643-A66A-EFF9F660213F}" dt="2020-05-26T14:59:33.289" v="979" actId="478"/>
          <ac:spMkLst>
            <pc:docMk/>
            <pc:sldMk cId="1950879796" sldId="258"/>
            <ac:spMk id="4" creationId="{12DCFD8B-E679-4932-B656-2C9895EB3D78}"/>
          </ac:spMkLst>
        </pc:spChg>
        <pc:spChg chg="del">
          <ac:chgData name="Ann Titford" userId="122f9793-a15b-4eb1-93dc-b082b8162660" providerId="ADAL" clId="{76D89606-1D5E-4643-A66A-EFF9F660213F}" dt="2020-05-26T15:00:02.097" v="983" actId="478"/>
          <ac:spMkLst>
            <pc:docMk/>
            <pc:sldMk cId="1950879796" sldId="258"/>
            <ac:spMk id="5" creationId="{535E6907-DC85-491A-BB1A-C30727DC1F55}"/>
          </ac:spMkLst>
        </pc:spChg>
        <pc:spChg chg="mod">
          <ac:chgData name="Ann Titford" userId="122f9793-a15b-4eb1-93dc-b082b8162660" providerId="ADAL" clId="{76D89606-1D5E-4643-A66A-EFF9F660213F}" dt="2020-05-26T15:03:21.732" v="1117" actId="1076"/>
          <ac:spMkLst>
            <pc:docMk/>
            <pc:sldMk cId="1950879796" sldId="258"/>
            <ac:spMk id="9" creationId="{44E754FE-8E46-4C48-A118-90D64D5B771B}"/>
          </ac:spMkLst>
        </pc:spChg>
        <pc:picChg chg="del">
          <ac:chgData name="Ann Titford" userId="122f9793-a15b-4eb1-93dc-b082b8162660" providerId="ADAL" clId="{76D89606-1D5E-4643-A66A-EFF9F660213F}" dt="2020-05-26T14:50:34.288" v="669" actId="478"/>
          <ac:picMkLst>
            <pc:docMk/>
            <pc:sldMk cId="1950879796" sldId="258"/>
            <ac:picMk id="3" creationId="{E7B7A0DA-B625-406F-A5FE-9716D5AE4FFD}"/>
          </ac:picMkLst>
        </pc:picChg>
        <pc:picChg chg="del">
          <ac:chgData name="Ann Titford" userId="122f9793-a15b-4eb1-93dc-b082b8162660" providerId="ADAL" clId="{76D89606-1D5E-4643-A66A-EFF9F660213F}" dt="2020-05-26T14:50:40.012" v="670" actId="478"/>
          <ac:picMkLst>
            <pc:docMk/>
            <pc:sldMk cId="1950879796" sldId="258"/>
            <ac:picMk id="6" creationId="{E11348CB-13BE-42C1-AADE-00F22521D9C8}"/>
          </ac:picMkLst>
        </pc:picChg>
        <pc:picChg chg="add mod">
          <ac:chgData name="Ann Titford" userId="122f9793-a15b-4eb1-93dc-b082b8162660" providerId="ADAL" clId="{76D89606-1D5E-4643-A66A-EFF9F660213F}" dt="2020-05-26T15:03:27.476" v="1119" actId="14100"/>
          <ac:picMkLst>
            <pc:docMk/>
            <pc:sldMk cId="1950879796" sldId="258"/>
            <ac:picMk id="1026" creationId="{CE300FE5-17DD-4C71-9F4E-AC1406E8FDBA}"/>
          </ac:picMkLst>
        </pc:picChg>
      </pc:sldChg>
      <pc:sldChg chg="addSp delSp modSp">
        <pc:chgData name="Ann Titford" userId="122f9793-a15b-4eb1-93dc-b082b8162660" providerId="ADAL" clId="{76D89606-1D5E-4643-A66A-EFF9F660213F}" dt="2020-05-26T14:15:52.199" v="163" actId="20577"/>
        <pc:sldMkLst>
          <pc:docMk/>
          <pc:sldMk cId="2206365442" sldId="268"/>
        </pc:sldMkLst>
        <pc:spChg chg="mod">
          <ac:chgData name="Ann Titford" userId="122f9793-a15b-4eb1-93dc-b082b8162660" providerId="ADAL" clId="{76D89606-1D5E-4643-A66A-EFF9F660213F}" dt="2020-05-26T14:11:57.633" v="14" actId="20577"/>
          <ac:spMkLst>
            <pc:docMk/>
            <pc:sldMk cId="2206365442" sldId="268"/>
            <ac:spMk id="4" creationId="{63046290-A323-480D-A847-08C7842E9244}"/>
          </ac:spMkLst>
        </pc:spChg>
        <pc:spChg chg="mod">
          <ac:chgData name="Ann Titford" userId="122f9793-a15b-4eb1-93dc-b082b8162660" providerId="ADAL" clId="{76D89606-1D5E-4643-A66A-EFF9F660213F}" dt="2020-05-26T14:15:52.199" v="163" actId="20577"/>
          <ac:spMkLst>
            <pc:docMk/>
            <pc:sldMk cId="2206365442" sldId="268"/>
            <ac:spMk id="5" creationId="{8B7F1102-E3E2-4054-9D96-5C3D454C9E8C}"/>
          </ac:spMkLst>
        </pc:spChg>
        <pc:picChg chg="del">
          <ac:chgData name="Ann Titford" userId="122f9793-a15b-4eb1-93dc-b082b8162660" providerId="ADAL" clId="{76D89606-1D5E-4643-A66A-EFF9F660213F}" dt="2020-05-26T14:13:44.049" v="57" actId="478"/>
          <ac:picMkLst>
            <pc:docMk/>
            <pc:sldMk cId="2206365442" sldId="268"/>
            <ac:picMk id="6" creationId="{47F2933C-B153-470B-8E18-1128D68D8EAB}"/>
          </ac:picMkLst>
        </pc:picChg>
        <pc:picChg chg="add mod">
          <ac:chgData name="Ann Titford" userId="122f9793-a15b-4eb1-93dc-b082b8162660" providerId="ADAL" clId="{76D89606-1D5E-4643-A66A-EFF9F660213F}" dt="2020-05-26T14:14:07.580" v="63" actId="1076"/>
          <ac:picMkLst>
            <pc:docMk/>
            <pc:sldMk cId="2206365442" sldId="268"/>
            <ac:picMk id="7" creationId="{CCBF9CEA-B81C-4F57-BB3C-7D57EBD64DCF}"/>
          </ac:picMkLst>
        </pc:picChg>
      </pc:sldChg>
      <pc:sldChg chg="modSp">
        <pc:chgData name="Ann Titford" userId="122f9793-a15b-4eb1-93dc-b082b8162660" providerId="ADAL" clId="{76D89606-1D5E-4643-A66A-EFF9F660213F}" dt="2020-05-26T14:11:41.541" v="1" actId="20577"/>
        <pc:sldMkLst>
          <pc:docMk/>
          <pc:sldMk cId="3531149898" sldId="270"/>
        </pc:sldMkLst>
        <pc:spChg chg="mod">
          <ac:chgData name="Ann Titford" userId="122f9793-a15b-4eb1-93dc-b082b8162660" providerId="ADAL" clId="{76D89606-1D5E-4643-A66A-EFF9F660213F}" dt="2020-05-26T14:11:41.541" v="1" actId="20577"/>
          <ac:spMkLst>
            <pc:docMk/>
            <pc:sldMk cId="3531149898" sldId="270"/>
            <ac:spMk id="3" creationId="{A7196122-145C-4B3E-B150-91BBA91E58E7}"/>
          </ac:spMkLst>
        </pc:spChg>
      </pc:sldChg>
      <pc:sldChg chg="addSp delSp modSp ord">
        <pc:chgData name="Ann Titford" userId="122f9793-a15b-4eb1-93dc-b082b8162660" providerId="ADAL" clId="{76D89606-1D5E-4643-A66A-EFF9F660213F}" dt="2020-05-26T17:56:01.416" v="1791" actId="20577"/>
        <pc:sldMkLst>
          <pc:docMk/>
          <pc:sldMk cId="1713301661" sldId="271"/>
        </pc:sldMkLst>
        <pc:spChg chg="mod">
          <ac:chgData name="Ann Titford" userId="122f9793-a15b-4eb1-93dc-b082b8162660" providerId="ADAL" clId="{76D89606-1D5E-4643-A66A-EFF9F660213F}" dt="2020-05-26T17:56:01.416" v="1791" actId="20577"/>
          <ac:spMkLst>
            <pc:docMk/>
            <pc:sldMk cId="1713301661" sldId="271"/>
            <ac:spMk id="4" creationId="{B65CCCA6-284C-46D8-941A-FB94605F8EB8}"/>
          </ac:spMkLst>
        </pc:spChg>
        <pc:spChg chg="mod">
          <ac:chgData name="Ann Titford" userId="122f9793-a15b-4eb1-93dc-b082b8162660" providerId="ADAL" clId="{76D89606-1D5E-4643-A66A-EFF9F660213F}" dt="2020-05-26T17:55:01.496" v="1754" actId="1076"/>
          <ac:spMkLst>
            <pc:docMk/>
            <pc:sldMk cId="1713301661" sldId="271"/>
            <ac:spMk id="9" creationId="{9AD9E71B-F59F-4760-A0F1-981DA7F463F8}"/>
          </ac:spMkLst>
        </pc:spChg>
        <pc:spChg chg="add mod">
          <ac:chgData name="Ann Titford" userId="122f9793-a15b-4eb1-93dc-b082b8162660" providerId="ADAL" clId="{76D89606-1D5E-4643-A66A-EFF9F660213F}" dt="2020-05-26T17:55:12.872" v="1757" actId="1076"/>
          <ac:spMkLst>
            <pc:docMk/>
            <pc:sldMk cId="1713301661" sldId="271"/>
            <ac:spMk id="10" creationId="{AB20E3E8-A8C7-42BB-945E-00854C66DD5B}"/>
          </ac:spMkLst>
        </pc:spChg>
        <pc:spChg chg="mod">
          <ac:chgData name="Ann Titford" userId="122f9793-a15b-4eb1-93dc-b082b8162660" providerId="ADAL" clId="{76D89606-1D5E-4643-A66A-EFF9F660213F}" dt="2020-05-26T17:55:04.472" v="1755" actId="1076"/>
          <ac:spMkLst>
            <pc:docMk/>
            <pc:sldMk cId="1713301661" sldId="271"/>
            <ac:spMk id="11" creationId="{A32E75F2-73C9-46FA-B880-9593A77AA65A}"/>
          </ac:spMkLst>
        </pc:spChg>
        <pc:spChg chg="add mod">
          <ac:chgData name="Ann Titford" userId="122f9793-a15b-4eb1-93dc-b082b8162660" providerId="ADAL" clId="{76D89606-1D5E-4643-A66A-EFF9F660213F}" dt="2020-05-26T17:55:09.776" v="1756" actId="1076"/>
          <ac:spMkLst>
            <pc:docMk/>
            <pc:sldMk cId="1713301661" sldId="271"/>
            <ac:spMk id="12" creationId="{C38B3E3F-CFDD-42AE-BF17-63862CBC65B8}"/>
          </ac:spMkLst>
        </pc:spChg>
        <pc:picChg chg="add mod">
          <ac:chgData name="Ann Titford" userId="122f9793-a15b-4eb1-93dc-b082b8162660" providerId="ADAL" clId="{76D89606-1D5E-4643-A66A-EFF9F660213F}" dt="2020-05-26T17:53:22.576" v="1593" actId="1076"/>
          <ac:picMkLst>
            <pc:docMk/>
            <pc:sldMk cId="1713301661" sldId="271"/>
            <ac:picMk id="2050" creationId="{931C63EF-2562-4759-8370-6FB0BF70820E}"/>
          </ac:picMkLst>
        </pc:picChg>
        <pc:picChg chg="add mod">
          <ac:chgData name="Ann Titford" userId="122f9793-a15b-4eb1-93dc-b082b8162660" providerId="ADAL" clId="{76D89606-1D5E-4643-A66A-EFF9F660213F}" dt="2020-05-26T17:53:37.337" v="1597" actId="1076"/>
          <ac:picMkLst>
            <pc:docMk/>
            <pc:sldMk cId="1713301661" sldId="271"/>
            <ac:picMk id="2052" creationId="{D75B2BE9-A317-4D69-91C2-4BBA56C37840}"/>
          </ac:picMkLst>
        </pc:picChg>
        <pc:picChg chg="add mod">
          <ac:chgData name="Ann Titford" userId="122f9793-a15b-4eb1-93dc-b082b8162660" providerId="ADAL" clId="{76D89606-1D5E-4643-A66A-EFF9F660213F}" dt="2020-05-26T17:53:15.376" v="1591" actId="1076"/>
          <ac:picMkLst>
            <pc:docMk/>
            <pc:sldMk cId="1713301661" sldId="271"/>
            <ac:picMk id="2054" creationId="{8F2710A6-2795-463E-8CBD-251FC9CCD77E}"/>
          </ac:picMkLst>
        </pc:picChg>
        <pc:picChg chg="add mod">
          <ac:chgData name="Ann Titford" userId="122f9793-a15b-4eb1-93dc-b082b8162660" providerId="ADAL" clId="{76D89606-1D5E-4643-A66A-EFF9F660213F}" dt="2020-05-26T17:53:30.191" v="1595" actId="1076"/>
          <ac:picMkLst>
            <pc:docMk/>
            <pc:sldMk cId="1713301661" sldId="271"/>
            <ac:picMk id="2056" creationId="{9DB2F356-AC88-4E53-B19A-13C6E2F26EBB}"/>
          </ac:picMkLst>
        </pc:picChg>
        <pc:picChg chg="del">
          <ac:chgData name="Ann Titford" userId="122f9793-a15b-4eb1-93dc-b082b8162660" providerId="ADAL" clId="{76D89606-1D5E-4643-A66A-EFF9F660213F}" dt="2020-05-26T15:26:36.763" v="1364" actId="478"/>
          <ac:picMkLst>
            <pc:docMk/>
            <pc:sldMk cId="1713301661" sldId="271"/>
            <ac:picMk id="3074" creationId="{D9F94111-3293-474C-86CB-51460CEF4BCE}"/>
          </ac:picMkLst>
        </pc:picChg>
        <pc:picChg chg="del">
          <ac:chgData name="Ann Titford" userId="122f9793-a15b-4eb1-93dc-b082b8162660" providerId="ADAL" clId="{76D89606-1D5E-4643-A66A-EFF9F660213F}" dt="2020-05-26T15:24:25.143" v="1259" actId="478"/>
          <ac:picMkLst>
            <pc:docMk/>
            <pc:sldMk cId="1713301661" sldId="271"/>
            <ac:picMk id="3076" creationId="{0A6FAEAB-66BE-41F7-8CF0-73F94A8BEB05}"/>
          </ac:picMkLst>
        </pc:picChg>
      </pc:sldChg>
      <pc:sldChg chg="addSp delSp modSp">
        <pc:chgData name="Ann Titford" userId="122f9793-a15b-4eb1-93dc-b082b8162660" providerId="ADAL" clId="{76D89606-1D5E-4643-A66A-EFF9F660213F}" dt="2020-05-26T18:26:59.127" v="1960" actId="1076"/>
        <pc:sldMkLst>
          <pc:docMk/>
          <pc:sldMk cId="411698547" sldId="273"/>
        </pc:sldMkLst>
        <pc:spChg chg="del">
          <ac:chgData name="Ann Titford" userId="122f9793-a15b-4eb1-93dc-b082b8162660" providerId="ADAL" clId="{76D89606-1D5E-4643-A66A-EFF9F660213F}" dt="2020-05-26T18:20:37.989" v="1800" actId="478"/>
          <ac:spMkLst>
            <pc:docMk/>
            <pc:sldMk cId="411698547" sldId="273"/>
            <ac:spMk id="2" creationId="{771D1EA1-8118-4208-B205-696E67A3DEF8}"/>
          </ac:spMkLst>
        </pc:spChg>
        <pc:spChg chg="add mod">
          <ac:chgData name="Ann Titford" userId="122f9793-a15b-4eb1-93dc-b082b8162660" providerId="ADAL" clId="{76D89606-1D5E-4643-A66A-EFF9F660213F}" dt="2020-05-26T18:26:59.127" v="1960" actId="1076"/>
          <ac:spMkLst>
            <pc:docMk/>
            <pc:sldMk cId="411698547" sldId="273"/>
            <ac:spMk id="3" creationId="{01576047-BD6D-4752-BACC-537F0743E1CB}"/>
          </ac:spMkLst>
        </pc:spChg>
        <pc:spChg chg="mod">
          <ac:chgData name="Ann Titford" userId="122f9793-a15b-4eb1-93dc-b082b8162660" providerId="ADAL" clId="{76D89606-1D5E-4643-A66A-EFF9F660213F}" dt="2020-05-26T18:23:14.395" v="1910" actId="255"/>
          <ac:spMkLst>
            <pc:docMk/>
            <pc:sldMk cId="411698547" sldId="273"/>
            <ac:spMk id="5" creationId="{043955AE-18D9-4300-988C-DF25C7258A0F}"/>
          </ac:spMkLst>
        </pc:spChg>
        <pc:spChg chg="mod">
          <ac:chgData name="Ann Titford" userId="122f9793-a15b-4eb1-93dc-b082b8162660" providerId="ADAL" clId="{76D89606-1D5E-4643-A66A-EFF9F660213F}" dt="2020-05-26T18:22:20.312" v="1898" actId="1076"/>
          <ac:spMkLst>
            <pc:docMk/>
            <pc:sldMk cId="411698547" sldId="273"/>
            <ac:spMk id="9" creationId="{A38A949D-A6BE-4E2A-96BC-10981778C742}"/>
          </ac:spMkLst>
        </pc:spChg>
        <pc:spChg chg="del mod">
          <ac:chgData name="Ann Titford" userId="122f9793-a15b-4eb1-93dc-b082b8162660" providerId="ADAL" clId="{76D89606-1D5E-4643-A66A-EFF9F660213F}" dt="2020-05-26T18:20:31.026" v="1798" actId="478"/>
          <ac:spMkLst>
            <pc:docMk/>
            <pc:sldMk cId="411698547" sldId="273"/>
            <ac:spMk id="14" creationId="{B72760BD-D859-4E92-8646-DF29408FCE69}"/>
          </ac:spMkLst>
        </pc:spChg>
        <pc:picChg chg="del">
          <ac:chgData name="Ann Titford" userId="122f9793-a15b-4eb1-93dc-b082b8162660" providerId="ADAL" clId="{76D89606-1D5E-4643-A66A-EFF9F660213F}" dt="2020-05-26T18:20:25.102" v="1796" actId="478"/>
          <ac:picMkLst>
            <pc:docMk/>
            <pc:sldMk cId="411698547" sldId="273"/>
            <ac:picMk id="1034" creationId="{707EB626-4D20-463B-BE3A-DC6A9BAD4393}"/>
          </ac:picMkLst>
        </pc:picChg>
        <pc:picChg chg="del">
          <ac:chgData name="Ann Titford" userId="122f9793-a15b-4eb1-93dc-b082b8162660" providerId="ADAL" clId="{76D89606-1D5E-4643-A66A-EFF9F660213F}" dt="2020-05-26T18:20:36.293" v="1799" actId="478"/>
          <ac:picMkLst>
            <pc:docMk/>
            <pc:sldMk cId="411698547" sldId="273"/>
            <ac:picMk id="1040" creationId="{A88370CC-865A-4624-9EFD-C0E4FBC29E4B}"/>
          </ac:picMkLst>
        </pc:picChg>
        <pc:picChg chg="add mod">
          <ac:chgData name="Ann Titford" userId="122f9793-a15b-4eb1-93dc-b082b8162660" providerId="ADAL" clId="{76D89606-1D5E-4643-A66A-EFF9F660213F}" dt="2020-05-26T18:26:53.343" v="1959" actId="1076"/>
          <ac:picMkLst>
            <pc:docMk/>
            <pc:sldMk cId="411698547" sldId="273"/>
            <ac:picMk id="3074" creationId="{58C31566-9980-48E8-BEF4-EEB910302A1B}"/>
          </ac:picMkLst>
        </pc:picChg>
      </pc:sldChg>
      <pc:sldChg chg="addSp delSp modSp">
        <pc:chgData name="Ann Titford" userId="122f9793-a15b-4eb1-93dc-b082b8162660" providerId="ADAL" clId="{76D89606-1D5E-4643-A66A-EFF9F660213F}" dt="2020-05-26T14:50:03.972" v="668" actId="1076"/>
        <pc:sldMkLst>
          <pc:docMk/>
          <pc:sldMk cId="831565673" sldId="275"/>
        </pc:sldMkLst>
        <pc:spChg chg="add del mod">
          <ac:chgData name="Ann Titford" userId="122f9793-a15b-4eb1-93dc-b082b8162660" providerId="ADAL" clId="{76D89606-1D5E-4643-A66A-EFF9F660213F}" dt="2020-05-26T14:36:35.886" v="606" actId="478"/>
          <ac:spMkLst>
            <pc:docMk/>
            <pc:sldMk cId="831565673" sldId="275"/>
            <ac:spMk id="4" creationId="{AEBA7833-1A72-4ECF-BA5E-C43B8AB835A6}"/>
          </ac:spMkLst>
        </pc:spChg>
        <pc:spChg chg="add mod">
          <ac:chgData name="Ann Titford" userId="122f9793-a15b-4eb1-93dc-b082b8162660" providerId="ADAL" clId="{76D89606-1D5E-4643-A66A-EFF9F660213F}" dt="2020-05-26T14:49:35.716" v="660" actId="1076"/>
          <ac:spMkLst>
            <pc:docMk/>
            <pc:sldMk cId="831565673" sldId="275"/>
            <ac:spMk id="5" creationId="{B1E3F3C8-7ED3-403A-A683-58B60AE32B89}"/>
          </ac:spMkLst>
        </pc:spChg>
        <pc:spChg chg="del">
          <ac:chgData name="Ann Titford" userId="122f9793-a15b-4eb1-93dc-b082b8162660" providerId="ADAL" clId="{76D89606-1D5E-4643-A66A-EFF9F660213F}" dt="2020-05-26T14:25:02.638" v="583" actId="478"/>
          <ac:spMkLst>
            <pc:docMk/>
            <pc:sldMk cId="831565673" sldId="275"/>
            <ac:spMk id="7" creationId="{C6706123-7FBB-4CB0-870D-746816540D9F}"/>
          </ac:spMkLst>
        </pc:spChg>
        <pc:spChg chg="add mod">
          <ac:chgData name="Ann Titford" userId="122f9793-a15b-4eb1-93dc-b082b8162660" providerId="ADAL" clId="{76D89606-1D5E-4643-A66A-EFF9F660213F}" dt="2020-05-26T14:49:39.596" v="661" actId="1076"/>
          <ac:spMkLst>
            <pc:docMk/>
            <pc:sldMk cId="831565673" sldId="275"/>
            <ac:spMk id="8" creationId="{A417A443-EEE6-4DBA-98AA-7E6BFC623BEE}"/>
          </ac:spMkLst>
        </pc:spChg>
        <pc:spChg chg="add mod">
          <ac:chgData name="Ann Titford" userId="122f9793-a15b-4eb1-93dc-b082b8162660" providerId="ADAL" clId="{76D89606-1D5E-4643-A66A-EFF9F660213F}" dt="2020-05-26T14:49:52.115" v="664" actId="1076"/>
          <ac:spMkLst>
            <pc:docMk/>
            <pc:sldMk cId="831565673" sldId="275"/>
            <ac:spMk id="9" creationId="{143715F5-92FF-4CF6-BEBC-22FA11806B43}"/>
          </ac:spMkLst>
        </pc:spChg>
        <pc:spChg chg="add mod">
          <ac:chgData name="Ann Titford" userId="122f9793-a15b-4eb1-93dc-b082b8162660" providerId="ADAL" clId="{76D89606-1D5E-4643-A66A-EFF9F660213F}" dt="2020-05-26T14:49:43.364" v="662" actId="1076"/>
          <ac:spMkLst>
            <pc:docMk/>
            <pc:sldMk cId="831565673" sldId="275"/>
            <ac:spMk id="10" creationId="{758D8EFB-BE05-4931-A80C-B214555F5C52}"/>
          </ac:spMkLst>
        </pc:spChg>
        <pc:spChg chg="add mod">
          <ac:chgData name="Ann Titford" userId="122f9793-a15b-4eb1-93dc-b082b8162660" providerId="ADAL" clId="{76D89606-1D5E-4643-A66A-EFF9F660213F}" dt="2020-05-26T14:49:48.300" v="663" actId="1076"/>
          <ac:spMkLst>
            <pc:docMk/>
            <pc:sldMk cId="831565673" sldId="275"/>
            <ac:spMk id="11" creationId="{4CD05F9E-771C-44FF-B703-B8AAD8234700}"/>
          </ac:spMkLst>
        </pc:spChg>
        <pc:spChg chg="mod">
          <ac:chgData name="Ann Titford" userId="122f9793-a15b-4eb1-93dc-b082b8162660" providerId="ADAL" clId="{76D89606-1D5E-4643-A66A-EFF9F660213F}" dt="2020-05-26T14:39:17.657" v="658" actId="20577"/>
          <ac:spMkLst>
            <pc:docMk/>
            <pc:sldMk cId="831565673" sldId="275"/>
            <ac:spMk id="12" creationId="{D10FEBD0-BB73-4AD0-9FB1-FCDEC3249140}"/>
          </ac:spMkLst>
        </pc:spChg>
        <pc:picChg chg="del">
          <ac:chgData name="Ann Titford" userId="122f9793-a15b-4eb1-93dc-b082b8162660" providerId="ADAL" clId="{76D89606-1D5E-4643-A66A-EFF9F660213F}" dt="2020-05-26T14:24:56.791" v="582" actId="478"/>
          <ac:picMkLst>
            <pc:docMk/>
            <pc:sldMk cId="831565673" sldId="275"/>
            <ac:picMk id="2" creationId="{80DA6651-DCBB-4672-A2BE-2DDBAE4B6C21}"/>
          </ac:picMkLst>
        </pc:picChg>
        <pc:picChg chg="del">
          <ac:chgData name="Ann Titford" userId="122f9793-a15b-4eb1-93dc-b082b8162660" providerId="ADAL" clId="{76D89606-1D5E-4643-A66A-EFF9F660213F}" dt="2020-05-26T14:24:53.678" v="581" actId="478"/>
          <ac:picMkLst>
            <pc:docMk/>
            <pc:sldMk cId="831565673" sldId="275"/>
            <ac:picMk id="3" creationId="{EAC0948F-5DBC-4B4A-862F-900624746801}"/>
          </ac:picMkLst>
        </pc:picChg>
        <pc:picChg chg="add mod">
          <ac:chgData name="Ann Titford" userId="122f9793-a15b-4eb1-93dc-b082b8162660" providerId="ADAL" clId="{76D89606-1D5E-4643-A66A-EFF9F660213F}" dt="2020-05-26T14:50:03.972" v="668" actId="1076"/>
          <ac:picMkLst>
            <pc:docMk/>
            <pc:sldMk cId="831565673" sldId="275"/>
            <ac:picMk id="6" creationId="{3558FB14-9F70-4F8C-90D6-228BF3B67A3B}"/>
          </ac:picMkLst>
        </pc:picChg>
      </pc:sldChg>
    </pc:docChg>
  </pc:docChgLst>
  <pc:docChgLst>
    <pc:chgData name="Ann Titford" userId="122f9793-a15b-4eb1-93dc-b082b8162660" providerId="ADAL" clId="{CB720901-8D15-4CB7-AFF8-451D3A7276BB}"/>
    <pc:docChg chg="custSel delSld modSld">
      <pc:chgData name="Ann Titford" userId="122f9793-a15b-4eb1-93dc-b082b8162660" providerId="ADAL" clId="{CB720901-8D15-4CB7-AFF8-451D3A7276BB}" dt="2020-05-27T12:31:20.402" v="843" actId="1076"/>
      <pc:docMkLst>
        <pc:docMk/>
      </pc:docMkLst>
      <pc:sldChg chg="del">
        <pc:chgData name="Ann Titford" userId="122f9793-a15b-4eb1-93dc-b082b8162660" providerId="ADAL" clId="{CB720901-8D15-4CB7-AFF8-451D3A7276BB}" dt="2020-05-27T12:20:51.513" v="301" actId="2696"/>
        <pc:sldMkLst>
          <pc:docMk/>
          <pc:sldMk cId="1207372428" sldId="259"/>
        </pc:sldMkLst>
      </pc:sldChg>
      <pc:sldChg chg="del">
        <pc:chgData name="Ann Titford" userId="122f9793-a15b-4eb1-93dc-b082b8162660" providerId="ADAL" clId="{CB720901-8D15-4CB7-AFF8-451D3A7276BB}" dt="2020-05-27T12:20:55.346" v="302" actId="2696"/>
        <pc:sldMkLst>
          <pc:docMk/>
          <pc:sldMk cId="559009345" sldId="260"/>
        </pc:sldMkLst>
      </pc:sldChg>
      <pc:sldChg chg="addSp delSp modSp">
        <pc:chgData name="Ann Titford" userId="122f9793-a15b-4eb1-93dc-b082b8162660" providerId="ADAL" clId="{CB720901-8D15-4CB7-AFF8-451D3A7276BB}" dt="2020-05-27T12:31:20.402" v="843" actId="1076"/>
        <pc:sldMkLst>
          <pc:docMk/>
          <pc:sldMk cId="2716953041" sldId="262"/>
        </pc:sldMkLst>
        <pc:spChg chg="del">
          <ac:chgData name="Ann Titford" userId="122f9793-a15b-4eb1-93dc-b082b8162660" providerId="ADAL" clId="{CB720901-8D15-4CB7-AFF8-451D3A7276BB}" dt="2020-05-27T12:25:06.710" v="647" actId="478"/>
          <ac:spMkLst>
            <pc:docMk/>
            <pc:sldMk cId="2716953041" sldId="262"/>
            <ac:spMk id="2" creationId="{A8C9845F-5A10-4882-B784-D4242EDC21C2}"/>
          </ac:spMkLst>
        </pc:spChg>
        <pc:spChg chg="mod">
          <ac:chgData name="Ann Titford" userId="122f9793-a15b-4eb1-93dc-b082b8162660" providerId="ADAL" clId="{CB720901-8D15-4CB7-AFF8-451D3A7276BB}" dt="2020-05-27T12:23:12.563" v="493" actId="1076"/>
          <ac:spMkLst>
            <pc:docMk/>
            <pc:sldMk cId="2716953041" sldId="262"/>
            <ac:spMk id="4" creationId="{AADF98A3-C200-4D5A-9410-FBB3278A3326}"/>
          </ac:spMkLst>
        </pc:spChg>
        <pc:spChg chg="mod">
          <ac:chgData name="Ann Titford" userId="122f9793-a15b-4eb1-93dc-b082b8162660" providerId="ADAL" clId="{CB720901-8D15-4CB7-AFF8-451D3A7276BB}" dt="2020-05-27T12:21:47.499" v="345" actId="1076"/>
          <ac:spMkLst>
            <pc:docMk/>
            <pc:sldMk cId="2716953041" sldId="262"/>
            <ac:spMk id="5" creationId="{46302C3A-EECC-447B-9255-83CD72693AFA}"/>
          </ac:spMkLst>
        </pc:spChg>
        <pc:spChg chg="mod">
          <ac:chgData name="Ann Titford" userId="122f9793-a15b-4eb1-93dc-b082b8162660" providerId="ADAL" clId="{CB720901-8D15-4CB7-AFF8-451D3A7276BB}" dt="2020-05-27T12:28:45.091" v="737" actId="1076"/>
          <ac:spMkLst>
            <pc:docMk/>
            <pc:sldMk cId="2716953041" sldId="262"/>
            <ac:spMk id="9" creationId="{ADCAA0E5-21E4-4422-9BE2-8AD5F2866338}"/>
          </ac:spMkLst>
        </pc:spChg>
        <pc:spChg chg="mod">
          <ac:chgData name="Ann Titford" userId="122f9793-a15b-4eb1-93dc-b082b8162660" providerId="ADAL" clId="{CB720901-8D15-4CB7-AFF8-451D3A7276BB}" dt="2020-05-27T12:23:56.218" v="573" actId="1076"/>
          <ac:spMkLst>
            <pc:docMk/>
            <pc:sldMk cId="2716953041" sldId="262"/>
            <ac:spMk id="10" creationId="{A37FAC84-1BD1-4420-880A-285BA7F2AECA}"/>
          </ac:spMkLst>
        </pc:spChg>
        <pc:spChg chg="mod">
          <ac:chgData name="Ann Titford" userId="122f9793-a15b-4eb1-93dc-b082b8162660" providerId="ADAL" clId="{CB720901-8D15-4CB7-AFF8-451D3A7276BB}" dt="2020-05-27T12:28:12.359" v="735" actId="20577"/>
          <ac:spMkLst>
            <pc:docMk/>
            <pc:sldMk cId="2716953041" sldId="262"/>
            <ac:spMk id="18" creationId="{7BE18301-B970-4258-9937-A2C8C600F6A3}"/>
          </ac:spMkLst>
        </pc:spChg>
        <pc:spChg chg="add mod">
          <ac:chgData name="Ann Titford" userId="122f9793-a15b-4eb1-93dc-b082b8162660" providerId="ADAL" clId="{CB720901-8D15-4CB7-AFF8-451D3A7276BB}" dt="2020-05-27T12:30:30.122" v="837" actId="1076"/>
          <ac:spMkLst>
            <pc:docMk/>
            <pc:sldMk cId="2716953041" sldId="262"/>
            <ac:spMk id="19" creationId="{62B4AB72-690D-4DEC-8E00-7CC73A68E87B}"/>
          </ac:spMkLst>
        </pc:spChg>
        <pc:picChg chg="mod">
          <ac:chgData name="Ann Titford" userId="122f9793-a15b-4eb1-93dc-b082b8162660" providerId="ADAL" clId="{CB720901-8D15-4CB7-AFF8-451D3A7276BB}" dt="2020-05-27T12:23:21.386" v="494" actId="1076"/>
          <ac:picMkLst>
            <pc:docMk/>
            <pc:sldMk cId="2716953041" sldId="262"/>
            <ac:picMk id="11" creationId="{CB1DD7C2-6A00-403E-A7EA-58BF65AFA86A}"/>
          </ac:picMkLst>
        </pc:picChg>
        <pc:picChg chg="add mod">
          <ac:chgData name="Ann Titford" userId="122f9793-a15b-4eb1-93dc-b082b8162660" providerId="ADAL" clId="{CB720901-8D15-4CB7-AFF8-451D3A7276BB}" dt="2020-05-27T12:26:42.034" v="660" actId="1076"/>
          <ac:picMkLst>
            <pc:docMk/>
            <pc:sldMk cId="2716953041" sldId="262"/>
            <ac:picMk id="13" creationId="{D73F02BC-D808-41E6-94F0-56C37E8809D7}"/>
          </ac:picMkLst>
        </pc:picChg>
        <pc:picChg chg="mod">
          <ac:chgData name="Ann Titford" userId="122f9793-a15b-4eb1-93dc-b082b8162660" providerId="ADAL" clId="{CB720901-8D15-4CB7-AFF8-451D3A7276BB}" dt="2020-05-27T12:28:48.083" v="738" actId="1076"/>
          <ac:picMkLst>
            <pc:docMk/>
            <pc:sldMk cId="2716953041" sldId="262"/>
            <ac:picMk id="14" creationId="{0D6EDB66-C7C1-4A2A-A4CC-9A6BB97E4D0C}"/>
          </ac:picMkLst>
        </pc:picChg>
        <pc:picChg chg="add mod">
          <ac:chgData name="Ann Titford" userId="122f9793-a15b-4eb1-93dc-b082b8162660" providerId="ADAL" clId="{CB720901-8D15-4CB7-AFF8-451D3A7276BB}" dt="2020-05-27T12:29:47.378" v="747" actId="1076"/>
          <ac:picMkLst>
            <pc:docMk/>
            <pc:sldMk cId="2716953041" sldId="262"/>
            <ac:picMk id="15" creationId="{814F6A35-9997-4D77-821A-4707FF78E661}"/>
          </ac:picMkLst>
        </pc:picChg>
        <pc:picChg chg="del">
          <ac:chgData name="Ann Titford" userId="122f9793-a15b-4eb1-93dc-b082b8162660" providerId="ADAL" clId="{CB720901-8D15-4CB7-AFF8-451D3A7276BB}" dt="2020-05-27T12:21:06.522" v="303" actId="478"/>
          <ac:picMkLst>
            <pc:docMk/>
            <pc:sldMk cId="2716953041" sldId="262"/>
            <ac:picMk id="16" creationId="{8AA3A91F-E95F-4CE0-8F34-8A3B66865188}"/>
          </ac:picMkLst>
        </pc:picChg>
        <pc:picChg chg="mod">
          <ac:chgData name="Ann Titford" userId="122f9793-a15b-4eb1-93dc-b082b8162660" providerId="ADAL" clId="{CB720901-8D15-4CB7-AFF8-451D3A7276BB}" dt="2020-05-27T12:31:07.162" v="841" actId="1076"/>
          <ac:picMkLst>
            <pc:docMk/>
            <pc:sldMk cId="2716953041" sldId="262"/>
            <ac:picMk id="17" creationId="{DD5E5768-CE3D-4D29-8947-59405F94E47E}"/>
          </ac:picMkLst>
        </pc:picChg>
        <pc:picChg chg="add mod">
          <ac:chgData name="Ann Titford" userId="122f9793-a15b-4eb1-93dc-b082b8162660" providerId="ADAL" clId="{CB720901-8D15-4CB7-AFF8-451D3A7276BB}" dt="2020-05-27T12:31:20.402" v="843" actId="1076"/>
          <ac:picMkLst>
            <pc:docMk/>
            <pc:sldMk cId="2716953041" sldId="262"/>
            <ac:picMk id="20" creationId="{25BEBA0B-28F9-4DDD-B9B3-FBC6D5AE38F1}"/>
          </ac:picMkLst>
        </pc:picChg>
        <pc:picChg chg="del">
          <ac:chgData name="Ann Titford" userId="122f9793-a15b-4eb1-93dc-b082b8162660" providerId="ADAL" clId="{CB720901-8D15-4CB7-AFF8-451D3A7276BB}" dt="2020-05-27T12:25:03.522" v="646" actId="478"/>
          <ac:picMkLst>
            <pc:docMk/>
            <pc:sldMk cId="2716953041" sldId="262"/>
            <ac:picMk id="4098" creationId="{0C2513B5-F917-4FF3-822A-B11C6FAD2F5B}"/>
          </ac:picMkLst>
        </pc:picChg>
      </pc:sldChg>
      <pc:sldChg chg="modSp">
        <pc:chgData name="Ann Titford" userId="122f9793-a15b-4eb1-93dc-b082b8162660" providerId="ADAL" clId="{CB720901-8D15-4CB7-AFF8-451D3A7276BB}" dt="2020-05-27T12:20:22.254" v="300" actId="115"/>
        <pc:sldMkLst>
          <pc:docMk/>
          <pc:sldMk cId="411698547" sldId="273"/>
        </pc:sldMkLst>
        <pc:spChg chg="mod">
          <ac:chgData name="Ann Titford" userId="122f9793-a15b-4eb1-93dc-b082b8162660" providerId="ADAL" clId="{CB720901-8D15-4CB7-AFF8-451D3A7276BB}" dt="2020-05-27T12:17:11.577" v="0" actId="1076"/>
          <ac:spMkLst>
            <pc:docMk/>
            <pc:sldMk cId="411698547" sldId="273"/>
            <ac:spMk id="3" creationId="{01576047-BD6D-4752-BACC-537F0743E1CB}"/>
          </ac:spMkLst>
        </pc:spChg>
        <pc:spChg chg="mod">
          <ac:chgData name="Ann Titford" userId="122f9793-a15b-4eb1-93dc-b082b8162660" providerId="ADAL" clId="{CB720901-8D15-4CB7-AFF8-451D3A7276BB}" dt="2020-05-27T12:20:22.254" v="300" actId="115"/>
          <ac:spMkLst>
            <pc:docMk/>
            <pc:sldMk cId="411698547" sldId="273"/>
            <ac:spMk id="9" creationId="{A38A949D-A6BE-4E2A-96BC-10981778C742}"/>
          </ac:spMkLst>
        </pc:spChg>
        <pc:picChg chg="mod">
          <ac:chgData name="Ann Titford" userId="122f9793-a15b-4eb1-93dc-b082b8162660" providerId="ADAL" clId="{CB720901-8D15-4CB7-AFF8-451D3A7276BB}" dt="2020-05-27T12:17:15.411" v="1" actId="1076"/>
          <ac:picMkLst>
            <pc:docMk/>
            <pc:sldMk cId="411698547" sldId="273"/>
            <ac:picMk id="3074" creationId="{58C31566-9980-48E8-BEF4-EEB910302A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fIFNgHtdI" TargetMode="External"/><Relationship Id="rId7" Type="http://schemas.openxmlformats.org/officeDocument/2006/relationships/hyperlink" Target="https://www.youtube.com/watch?v=ur0F5ASYx2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KfxvyXEe-Q" TargetMode="External"/><Relationship Id="rId5" Type="http://schemas.openxmlformats.org/officeDocument/2006/relationships/hyperlink" Target="https://www.youtube.com/watch?v=IZvFXnmeaxs" TargetMode="External"/><Relationship Id="rId4" Type="http://schemas.openxmlformats.org/officeDocument/2006/relationships/hyperlink" Target="https://www.youtube.com/watch?v=f149lCY8Mt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au/335026405/instruments-of-the-orchestra-woodwind-diagram/" TargetMode="External"/><Relationship Id="rId2" Type="http://schemas.openxmlformats.org/officeDocument/2006/relationships/hyperlink" Target="https://www.youtube.com/watch?v=6JG44ZH_Rn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youtube.com/watch?v=CyMRB-R7VeQ" TargetMode="External"/><Relationship Id="rId7" Type="http://schemas.openxmlformats.org/officeDocument/2006/relationships/hyperlink" Target="https://www.youtube.com/watch?v=yIZlzy3tu-Y" TargetMode="External"/><Relationship Id="rId2" Type="http://schemas.openxmlformats.org/officeDocument/2006/relationships/hyperlink" Target="https://www.youtube.com/watch?v=evQSDf0KVz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XRlDCyqZJw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MfM7Y9Pcdz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vancity.ca/2016/10/31/vancouver-symphony-orchestras-98th-seas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8 : Grades 3-6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01" y="1060008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3030498" y="95809"/>
            <a:ext cx="61310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7  :  Bassoon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2937695" y="1016128"/>
            <a:ext cx="372814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  bassoon is a member of what orchestra instrument family?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 bassoon is a ________________ </a:t>
            </a:r>
          </a:p>
          <a:p>
            <a:r>
              <a:rPr lang="en-US" sz="2800" dirty="0">
                <a:cs typeface="Calibri"/>
              </a:rPr>
              <a:t>reed instrument. (Hint:  related to a number)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In the picture here, point to the </a:t>
            </a:r>
            <a:r>
              <a:rPr lang="en-US" sz="2800" dirty="0" err="1">
                <a:cs typeface="Calibri"/>
              </a:rPr>
              <a:t>bocal</a:t>
            </a:r>
            <a:r>
              <a:rPr lang="en-US" sz="2800" dirty="0">
                <a:cs typeface="Calibri"/>
              </a:rPr>
              <a:t> or crook on the bassoon.</a:t>
            </a:r>
          </a:p>
        </p:txBody>
      </p:sp>
      <p:pic>
        <p:nvPicPr>
          <p:cNvPr id="7" name="Picture 2" descr="Woodwind Musical Instrument. New Product Made in China Tone C ...">
            <a:extLst>
              <a:ext uri="{FF2B5EF4-FFF2-40B4-BE49-F238E27FC236}">
                <a16:creationId xmlns:a16="http://schemas.microsoft.com/office/drawing/2014/main" id="{CCBF9CEA-B81C-4F57-BB3C-7D57EBD6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1" y="934580"/>
            <a:ext cx="2308956" cy="57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584695" y="1168752"/>
            <a:ext cx="106919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8 : Woodwind Instruments Review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765655" y="284284"/>
            <a:ext cx="59634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Woodwind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118236" y="1891833"/>
            <a:ext cx="6481347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Intention: 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 </a:t>
            </a:r>
          </a:p>
          <a:p>
            <a:endParaRPr lang="en-US" dirty="0"/>
          </a:p>
          <a:p>
            <a:r>
              <a:rPr lang="en-US" sz="2400" b="1" dirty="0">
                <a:latin typeface="Arial"/>
                <a:cs typeface="Arial"/>
              </a:rPr>
              <a:t>I can identify woodwind instruments played in an orchestra or a band; by sound and by how they look.</a:t>
            </a:r>
          </a:p>
          <a:p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6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DE5B8BE3-0B4D-4ABD-911E-415F623F8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955" y="1891833"/>
            <a:ext cx="5137809" cy="3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58416" y="262308"/>
            <a:ext cx="11675165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parajita"/>
              </a:rPr>
              <a:t>What woodwind instrument is played in each short video below?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Point to the instrument in the picture.</a:t>
            </a:r>
          </a:p>
          <a:p>
            <a:endParaRPr lang="en-US" sz="2000" b="1" dirty="0">
              <a:latin typeface="Arial"/>
              <a:cs typeface="Aparajita"/>
            </a:endParaRPr>
          </a:p>
        </p:txBody>
      </p:sp>
      <p:pic>
        <p:nvPicPr>
          <p:cNvPr id="6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3558FB14-9F70-4F8C-90D6-228BF3B6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6" y="1524192"/>
            <a:ext cx="6558950" cy="4872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E3F3C8-7ED3-403A-A683-58B60AE32B89}"/>
              </a:ext>
            </a:extLst>
          </p:cNvPr>
          <p:cNvSpPr/>
          <p:nvPr/>
        </p:nvSpPr>
        <p:spPr>
          <a:xfrm>
            <a:off x="7067697" y="2866662"/>
            <a:ext cx="486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https://www.youtube.com/watch?v=M8fIFNgHtdI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7A443-EEE6-4DBA-98AA-7E6BFC623BEE}"/>
              </a:ext>
            </a:extLst>
          </p:cNvPr>
          <p:cNvSpPr/>
          <p:nvPr/>
        </p:nvSpPr>
        <p:spPr>
          <a:xfrm>
            <a:off x="7066736" y="3693336"/>
            <a:ext cx="4866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https://www.youtube.com/watch?v=f149lCY8Mtk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715F5-92FF-4CF6-BEBC-22FA11806B43}"/>
              </a:ext>
            </a:extLst>
          </p:cNvPr>
          <p:cNvSpPr/>
          <p:nvPr/>
        </p:nvSpPr>
        <p:spPr>
          <a:xfrm>
            <a:off x="7093089" y="2101483"/>
            <a:ext cx="486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https://www.youtube.com/watch?v=IZvFXnmeaxs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D8EFB-BE05-4931-A80C-B214555F5C52}"/>
              </a:ext>
            </a:extLst>
          </p:cNvPr>
          <p:cNvSpPr/>
          <p:nvPr/>
        </p:nvSpPr>
        <p:spPr>
          <a:xfrm>
            <a:off x="7066543" y="4374672"/>
            <a:ext cx="488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https://www.youtube.com/watch?v=OKfxvyXEe-Q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05F9E-771C-44FF-B703-B8AAD8234700}"/>
              </a:ext>
            </a:extLst>
          </p:cNvPr>
          <p:cNvSpPr/>
          <p:nvPr/>
        </p:nvSpPr>
        <p:spPr>
          <a:xfrm>
            <a:off x="7066543" y="5220472"/>
            <a:ext cx="489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https://www.youtube.com/watch?v=ur0F5ASYx2A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172278" y="134093"/>
            <a:ext cx="11849782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Arial"/>
                <a:cs typeface="Arial"/>
              </a:rPr>
              <a:t>There are more woodwind family instruments than we have studied.  Play this video to compare the sounds of each instrument. 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What new woodwind instrument was played in the video?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What woodwind instrument was left out?  Why?</a:t>
            </a:r>
          </a:p>
          <a:p>
            <a:pPr algn="ctr"/>
            <a:r>
              <a:rPr lang="en-US" sz="2800" dirty="0">
                <a:hlinkClick r:id="rId2"/>
              </a:rPr>
              <a:t>https://www.youtube.com/watch?v=6JG44ZH_RnQ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754FE-8E46-4C48-A118-90D64D5B771B}"/>
              </a:ext>
            </a:extLst>
          </p:cNvPr>
          <p:cNvSpPr txBox="1"/>
          <p:nvPr/>
        </p:nvSpPr>
        <p:spPr>
          <a:xfrm>
            <a:off x="2557672" y="6573415"/>
            <a:ext cx="7487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3"/>
              </a:rPr>
              <a:t>https://quizlet.com/au/335026405/instruments-of-the-orchestra-woodwind-diagram/</a:t>
            </a:r>
            <a:endParaRPr lang="en-US" sz="1100" dirty="0"/>
          </a:p>
        </p:txBody>
      </p:sp>
      <p:pic>
        <p:nvPicPr>
          <p:cNvPr id="1026" name="Picture 2" descr="Instruments of the orchestra ~ woodwind ~ Diagram | Quizlet">
            <a:extLst>
              <a:ext uri="{FF2B5EF4-FFF2-40B4-BE49-F238E27FC236}">
                <a16:creationId xmlns:a16="http://schemas.microsoft.com/office/drawing/2014/main" id="{CE300FE5-17DD-4C71-9F4E-AC1406E8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4" y="2419739"/>
            <a:ext cx="5406886" cy="40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693227" y="139007"/>
            <a:ext cx="1080554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concert featuring woodwind instruments.</a:t>
            </a:r>
          </a:p>
          <a:p>
            <a:pPr algn="ctr"/>
            <a:r>
              <a:rPr lang="en-US" sz="2000" b="1" dirty="0">
                <a:latin typeface="Arial"/>
                <a:ea typeface="+mn-lt"/>
                <a:cs typeface="Arial"/>
              </a:rPr>
              <a:t>Can you identify each instrument we learned about as it is being played?  </a:t>
            </a:r>
          </a:p>
          <a:p>
            <a:pPr algn="ctr"/>
            <a:r>
              <a:rPr lang="en-US" sz="2000" b="1" dirty="0">
                <a:latin typeface="Arial"/>
                <a:ea typeface="+mn-lt"/>
                <a:cs typeface="Arial"/>
              </a:rPr>
              <a:t>Any new looking woodwind instruments you are curious about?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64499" y="1483742"/>
            <a:ext cx="6031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Super Mario Brother’s Suite (4:58 min)</a:t>
            </a:r>
          </a:p>
          <a:p>
            <a:pPr algn="ctr"/>
            <a:r>
              <a:rPr lang="en-US" sz="2000" dirty="0">
                <a:hlinkClick r:id="rId2"/>
              </a:rPr>
              <a:t>https://www.youtube.com/watch?v=evQSDf0KVzk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E75F2-73C9-46FA-B880-9593A77AA65A}"/>
              </a:ext>
            </a:extLst>
          </p:cNvPr>
          <p:cNvSpPr txBox="1"/>
          <p:nvPr/>
        </p:nvSpPr>
        <p:spPr>
          <a:xfrm>
            <a:off x="6095999" y="1491928"/>
            <a:ext cx="58724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Ghostbusters Theme (2:56 min)</a:t>
            </a:r>
          </a:p>
          <a:p>
            <a:pPr algn="ctr"/>
            <a:r>
              <a:rPr lang="en-US" sz="2000" dirty="0">
                <a:hlinkClick r:id="rId3"/>
              </a:rPr>
              <a:t>https://www.youtube.com/watch?v=CyMRB-R7VeQ</a:t>
            </a:r>
            <a:endParaRPr lang="en-US" sz="2000" b="1" dirty="0"/>
          </a:p>
        </p:txBody>
      </p:sp>
      <p:pic>
        <p:nvPicPr>
          <p:cNvPr id="2050" name="Picture 2" descr="Super Mario Bros Suite arrangement for bassoon, clarinet, and oboe ...">
            <a:extLst>
              <a:ext uri="{FF2B5EF4-FFF2-40B4-BE49-F238E27FC236}">
                <a16:creationId xmlns:a16="http://schemas.microsoft.com/office/drawing/2014/main" id="{931C63EF-2562-4759-8370-6FB0BF70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78" y="2208000"/>
            <a:ext cx="3204542" cy="17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hostbusters - woodwind arrangement - YouTube">
            <a:extLst>
              <a:ext uri="{FF2B5EF4-FFF2-40B4-BE49-F238E27FC236}">
                <a16:creationId xmlns:a16="http://schemas.microsoft.com/office/drawing/2014/main" id="{D75B2BE9-A317-4D69-91C2-4BBA56C3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64" y="2134115"/>
            <a:ext cx="3204541" cy="17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20E3E8-A8C7-42BB-945E-00854C66DD5B}"/>
              </a:ext>
            </a:extLst>
          </p:cNvPr>
          <p:cNvSpPr txBox="1"/>
          <p:nvPr/>
        </p:nvSpPr>
        <p:spPr>
          <a:xfrm>
            <a:off x="48761" y="4137865"/>
            <a:ext cx="57809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Hedwig’s Theme -- Harry Potter (4:06 min)</a:t>
            </a:r>
          </a:p>
          <a:p>
            <a:pPr algn="ctr"/>
            <a:r>
              <a:rPr lang="en-US" sz="2000" dirty="0">
                <a:hlinkClick r:id="rId6"/>
              </a:rPr>
              <a:t>https://www.youtube.com/watch?v=cXRlDCyqZJw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8B3E3F-CFDD-42AE-BF17-63862CBC65B8}"/>
              </a:ext>
            </a:extLst>
          </p:cNvPr>
          <p:cNvSpPr txBox="1"/>
          <p:nvPr/>
        </p:nvSpPr>
        <p:spPr>
          <a:xfrm>
            <a:off x="6095999" y="4070124"/>
            <a:ext cx="6031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Game of Thrones (3:13 min)</a:t>
            </a:r>
          </a:p>
          <a:p>
            <a:pPr algn="ctr"/>
            <a:r>
              <a:rPr lang="en-US" sz="2000" dirty="0">
                <a:hlinkClick r:id="rId7"/>
              </a:rPr>
              <a:t>https://www.youtube.com/watch?v=yIZlzy3tu-Y</a:t>
            </a:r>
            <a:endParaRPr lang="en-US" sz="2000" b="1" dirty="0"/>
          </a:p>
        </p:txBody>
      </p:sp>
      <p:pic>
        <p:nvPicPr>
          <p:cNvPr id="2054" name="Picture 6" descr="Hedwig's Theme (Harry Potter) - Woodwinds Only Chords - Chordify">
            <a:extLst>
              <a:ext uri="{FF2B5EF4-FFF2-40B4-BE49-F238E27FC236}">
                <a16:creationId xmlns:a16="http://schemas.microsoft.com/office/drawing/2014/main" id="{8F2710A6-2795-463E-8CBD-251FC9CC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3" y="4835725"/>
            <a:ext cx="3348032" cy="18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ame of Thrones Theme - Woodwinds Only - YouTube">
            <a:extLst>
              <a:ext uri="{FF2B5EF4-FFF2-40B4-BE49-F238E27FC236}">
                <a16:creationId xmlns:a16="http://schemas.microsoft.com/office/drawing/2014/main" id="{9DB2F356-AC88-4E53-B19A-13C6E2F2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64" y="4802981"/>
            <a:ext cx="3602306" cy="20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353246" y="84681"/>
            <a:ext cx="11052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 final concert for you to enjoy.</a:t>
            </a:r>
          </a:p>
          <a:p>
            <a:pPr algn="ctr"/>
            <a:r>
              <a:rPr lang="en-US" sz="3200" b="1" u="sng" dirty="0">
                <a:hlinkClick r:id="rId2"/>
              </a:rPr>
              <a:t>https://www.youtube.com/watch?v=MfM7Y9Pcdzw</a:t>
            </a:r>
            <a:r>
              <a:rPr lang="en-US" sz="3200" b="1" dirty="0"/>
              <a:t> </a:t>
            </a:r>
            <a:r>
              <a:rPr lang="en-US" b="1" dirty="0"/>
              <a:t>(29:30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A949D-A6BE-4E2A-96BC-10981778C742}"/>
              </a:ext>
            </a:extLst>
          </p:cNvPr>
          <p:cNvSpPr txBox="1"/>
          <p:nvPr/>
        </p:nvSpPr>
        <p:spPr>
          <a:xfrm>
            <a:off x="115343" y="1417531"/>
            <a:ext cx="1196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Peter and the Wolf </a:t>
            </a:r>
            <a:r>
              <a:rPr lang="en-US" sz="2400" b="1" dirty="0"/>
              <a:t>by Sergei Prokofiev</a:t>
            </a:r>
          </a:p>
          <a:p>
            <a:pPr algn="ctr"/>
            <a:r>
              <a:rPr lang="en-US" sz="2400" b="1" dirty="0"/>
              <a:t>Played by the Vancouver Symphony Orchestra</a:t>
            </a:r>
          </a:p>
          <a:p>
            <a:pPr algn="ctr"/>
            <a:r>
              <a:rPr lang="en-US" sz="2400" b="1" dirty="0"/>
              <a:t>If you’ve ever heard the story, “The Boy Who Cried Wolf”, this is the musical version of this Russian Folk Tale.  Hope you enjoy this story, where instruments represent each character.</a:t>
            </a:r>
          </a:p>
        </p:txBody>
      </p:sp>
      <p:pic>
        <p:nvPicPr>
          <p:cNvPr id="3074" name="Picture 2" descr="The Vancouver Symphony Orchestra's 98th season - My VanCity">
            <a:extLst>
              <a:ext uri="{FF2B5EF4-FFF2-40B4-BE49-F238E27FC236}">
                <a16:creationId xmlns:a16="http://schemas.microsoft.com/office/drawing/2014/main" id="{58C31566-9980-48E8-BEF4-EEB91030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" y="3094201"/>
            <a:ext cx="11961314" cy="34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576047-BD6D-4752-BACC-537F0743E1CB}"/>
              </a:ext>
            </a:extLst>
          </p:cNvPr>
          <p:cNvSpPr txBox="1"/>
          <p:nvPr/>
        </p:nvSpPr>
        <p:spPr>
          <a:xfrm>
            <a:off x="115343" y="6527098"/>
            <a:ext cx="6105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4"/>
              </a:rPr>
              <a:t>https://myvancity.ca/2016/10/31/vancouver-symphony-orchestras-98th-season/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782535" y="84730"/>
            <a:ext cx="110748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Woodwind Instrument 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232480" y="3187150"/>
            <a:ext cx="37761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reed creates the fipple effect in many woodwind instruments.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5" y="3989712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4272519" y="4245871"/>
            <a:ext cx="40949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woodwind instruments are located in the </a:t>
            </a:r>
            <a:r>
              <a:rPr lang="en-US" sz="2000" b="1" dirty="0" err="1"/>
              <a:t>centre</a:t>
            </a:r>
            <a:r>
              <a:rPr lang="en-US" sz="2000" b="1" dirty="0"/>
              <a:t> of an orchestra.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47932" y="5845960"/>
            <a:ext cx="32701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5 basic instruments make up the woodwind section in an orchestra.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88" y="1871330"/>
            <a:ext cx="4376140" cy="2311490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D5E5768-CE3D-4D29-8947-59405F94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" y="1604616"/>
            <a:ext cx="1410292" cy="14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E18301-B970-4258-9937-A2C8C600F6A3}"/>
              </a:ext>
            </a:extLst>
          </p:cNvPr>
          <p:cNvSpPr txBox="1"/>
          <p:nvPr/>
        </p:nvSpPr>
        <p:spPr>
          <a:xfrm>
            <a:off x="8261642" y="6084958"/>
            <a:ext cx="38824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There are also many more unusual woodwind instruments.</a:t>
            </a:r>
          </a:p>
        </p:txBody>
      </p:sp>
      <p:pic>
        <p:nvPicPr>
          <p:cNvPr id="13" name="Picture 2" descr="Instruments of the orchestra ~ woodwind ~ Diagram | Quizlet">
            <a:extLst>
              <a:ext uri="{FF2B5EF4-FFF2-40B4-BE49-F238E27FC236}">
                <a16:creationId xmlns:a16="http://schemas.microsoft.com/office/drawing/2014/main" id="{D73F02BC-D808-41E6-94F0-56C37E88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99" y="4182820"/>
            <a:ext cx="2447581" cy="18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14F6A35-9997-4D77-821A-4707FF78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00" y="1263797"/>
            <a:ext cx="1157051" cy="24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B4AB72-690D-4DEC-8E00-7CC73A68E87B}"/>
              </a:ext>
            </a:extLst>
          </p:cNvPr>
          <p:cNvSpPr txBox="1"/>
          <p:nvPr/>
        </p:nvSpPr>
        <p:spPr>
          <a:xfrm>
            <a:off x="9931433" y="1518295"/>
            <a:ext cx="216120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saxophone is usually played with a concert band and not with an orchestra.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5BEBA0B-28F9-4DDD-B9B3-FBC6D5AE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66" y="1738500"/>
            <a:ext cx="1701151" cy="11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928ABB-7D2B-4ED2-A47B-865BA73F5217}"/>
</file>

<file path=customXml/itemProps2.xml><?xml version="1.0" encoding="utf-8"?>
<ds:datastoreItem xmlns:ds="http://schemas.openxmlformats.org/officeDocument/2006/customXml" ds:itemID="{1719639E-C7F6-4AA9-BC7B-29CCC60D525D}"/>
</file>

<file path=customXml/itemProps3.xml><?xml version="1.0" encoding="utf-8"?>
<ds:datastoreItem xmlns:ds="http://schemas.openxmlformats.org/officeDocument/2006/customXml" ds:itemID="{CAB98EB2-873D-4050-A877-B956DD9C27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502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Ann Titford</cp:lastModifiedBy>
  <cp:revision>1450</cp:revision>
  <dcterms:created xsi:type="dcterms:W3CDTF">2020-04-03T18:10:04Z</dcterms:created>
  <dcterms:modified xsi:type="dcterms:W3CDTF">2020-05-27T12:31:29Z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