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3" r:id="rId9"/>
    <p:sldId id="258" r:id="rId10"/>
    <p:sldId id="259" r:id="rId11"/>
    <p:sldId id="266" r:id="rId12"/>
    <p:sldId id="272" r:id="rId13"/>
    <p:sldId id="260" r:id="rId14"/>
    <p:sldId id="271" r:id="rId15"/>
    <p:sldId id="263" r:id="rId16"/>
    <p:sldId id="26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503FD-7B8D-4754-93C2-20C851D5512E}" v="192" dt="2020-04-19T22:41:48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84938DB6-8E73-431C-94C2-0BB64DE04D81}"/>
    <pc:docChg chg="undo custSel addSld delSld modSld sldOrd">
      <pc:chgData name="Ann Titford" userId="122f9793-a15b-4eb1-93dc-b082b8162660" providerId="ADAL" clId="{84938DB6-8E73-431C-94C2-0BB64DE04D81}" dt="2020-04-19T22:45:48.282" v="4428" actId="20577"/>
      <pc:docMkLst>
        <pc:docMk/>
      </pc:docMkLst>
      <pc:sldChg chg="modSp">
        <pc:chgData name="Ann Titford" userId="122f9793-a15b-4eb1-93dc-b082b8162660" providerId="ADAL" clId="{84938DB6-8E73-431C-94C2-0BB64DE04D81}" dt="2020-04-19T20:30:30.709" v="374" actId="20577"/>
        <pc:sldMkLst>
          <pc:docMk/>
          <pc:sldMk cId="109857222" sldId="256"/>
        </pc:sldMkLst>
        <pc:spChg chg="mod">
          <ac:chgData name="Ann Titford" userId="122f9793-a15b-4eb1-93dc-b082b8162660" providerId="ADAL" clId="{84938DB6-8E73-431C-94C2-0BB64DE04D81}" dt="2020-04-19T20:30:30.709" v="374" actId="20577"/>
          <ac:spMkLst>
            <pc:docMk/>
            <pc:sldMk cId="109857222" sldId="256"/>
            <ac:spMk id="7" creationId="{147B92DE-54F6-47E9-A27C-376057655748}"/>
          </ac:spMkLst>
        </pc:spChg>
      </pc:sldChg>
      <pc:sldChg chg="addSp delSp modSp">
        <pc:chgData name="Ann Titford" userId="122f9793-a15b-4eb1-93dc-b082b8162660" providerId="ADAL" clId="{84938DB6-8E73-431C-94C2-0BB64DE04D81}" dt="2020-04-19T22:41:58.622" v="4358" actId="20577"/>
        <pc:sldMkLst>
          <pc:docMk/>
          <pc:sldMk cId="2776451634" sldId="257"/>
        </pc:sldMkLst>
        <pc:spChg chg="add del mod">
          <ac:chgData name="Ann Titford" userId="122f9793-a15b-4eb1-93dc-b082b8162660" providerId="ADAL" clId="{84938DB6-8E73-431C-94C2-0BB64DE04D81}" dt="2020-04-19T20:41:53.731" v="777"/>
          <ac:spMkLst>
            <pc:docMk/>
            <pc:sldMk cId="2776451634" sldId="257"/>
            <ac:spMk id="3" creationId="{FEF0F00E-93EE-4123-B18E-CCA823761D72}"/>
          </ac:spMkLst>
        </pc:spChg>
        <pc:spChg chg="add mod">
          <ac:chgData name="Ann Titford" userId="122f9793-a15b-4eb1-93dc-b082b8162660" providerId="ADAL" clId="{84938DB6-8E73-431C-94C2-0BB64DE04D81}" dt="2020-04-19T22:41:51.489" v="4357" actId="1076"/>
          <ac:spMkLst>
            <pc:docMk/>
            <pc:sldMk cId="2776451634" sldId="257"/>
            <ac:spMk id="4" creationId="{0F0F6D51-CC38-45B9-8CE4-749768F84ADA}"/>
          </ac:spMkLst>
        </pc:spChg>
        <pc:spChg chg="add del mod">
          <ac:chgData name="Ann Titford" userId="122f9793-a15b-4eb1-93dc-b082b8162660" providerId="ADAL" clId="{84938DB6-8E73-431C-94C2-0BB64DE04D81}" dt="2020-04-19T22:37:37.010" v="4289"/>
          <ac:spMkLst>
            <pc:docMk/>
            <pc:sldMk cId="2776451634" sldId="257"/>
            <ac:spMk id="9" creationId="{2EC2800A-E0BC-4123-AE0C-75131E2B55BA}"/>
          </ac:spMkLst>
        </pc:spChg>
        <pc:spChg chg="mod">
          <ac:chgData name="Ann Titford" userId="122f9793-a15b-4eb1-93dc-b082b8162660" providerId="ADAL" clId="{84938DB6-8E73-431C-94C2-0BB64DE04D81}" dt="2020-04-19T20:31:55.236" v="384" actId="1076"/>
          <ac:spMkLst>
            <pc:docMk/>
            <pc:sldMk cId="2776451634" sldId="257"/>
            <ac:spMk id="12" creationId="{D10FEBD0-BB73-4AD0-9FB1-FCDEC3249140}"/>
          </ac:spMkLst>
        </pc:spChg>
        <pc:spChg chg="mod">
          <ac:chgData name="Ann Titford" userId="122f9793-a15b-4eb1-93dc-b082b8162660" providerId="ADAL" clId="{84938DB6-8E73-431C-94C2-0BB64DE04D81}" dt="2020-04-19T22:41:58.622" v="4358" actId="20577"/>
          <ac:spMkLst>
            <pc:docMk/>
            <pc:sldMk cId="2776451634" sldId="257"/>
            <ac:spMk id="13" creationId="{A84D3796-8780-481E-8CB5-87A8F79B1A3D}"/>
          </ac:spMkLst>
        </pc:spChg>
        <pc:picChg chg="del">
          <ac:chgData name="Ann Titford" userId="122f9793-a15b-4eb1-93dc-b082b8162660" providerId="ADAL" clId="{84938DB6-8E73-431C-94C2-0BB64DE04D81}" dt="2020-04-19T20:36:34.392" v="584" actId="478"/>
          <ac:picMkLst>
            <pc:docMk/>
            <pc:sldMk cId="2776451634" sldId="257"/>
            <ac:picMk id="2" creationId="{F16F3D24-1775-4BF4-92A6-0B7449FAFC4C}"/>
          </ac:picMkLst>
        </pc:picChg>
        <pc:picChg chg="add del mod">
          <ac:chgData name="Ann Titford" userId="122f9793-a15b-4eb1-93dc-b082b8162660" providerId="ADAL" clId="{84938DB6-8E73-431C-94C2-0BB64DE04D81}" dt="2020-04-19T20:41:19.418" v="771"/>
          <ac:picMkLst>
            <pc:docMk/>
            <pc:sldMk cId="2776451634" sldId="257"/>
            <ac:picMk id="1026" creationId="{D79CCF97-579C-4C43-BD64-BBF262780D03}"/>
          </ac:picMkLst>
        </pc:picChg>
        <pc:picChg chg="add mod">
          <ac:chgData name="Ann Titford" userId="122f9793-a15b-4eb1-93dc-b082b8162660" providerId="ADAL" clId="{84938DB6-8E73-431C-94C2-0BB64DE04D81}" dt="2020-04-19T22:41:48.201" v="4356" actId="14100"/>
          <ac:picMkLst>
            <pc:docMk/>
            <pc:sldMk cId="2776451634" sldId="257"/>
            <ac:picMk id="1028" creationId="{5755655B-0409-479E-ACDD-4D0EE219DD81}"/>
          </ac:picMkLst>
        </pc:picChg>
      </pc:sldChg>
      <pc:sldChg chg="addSp delSp modSp">
        <pc:chgData name="Ann Titford" userId="122f9793-a15b-4eb1-93dc-b082b8162660" providerId="ADAL" clId="{84938DB6-8E73-431C-94C2-0BB64DE04D81}" dt="2020-04-19T20:44:44.035" v="972" actId="1076"/>
        <pc:sldMkLst>
          <pc:docMk/>
          <pc:sldMk cId="1950879796" sldId="258"/>
        </pc:sldMkLst>
        <pc:spChg chg="mod">
          <ac:chgData name="Ann Titford" userId="122f9793-a15b-4eb1-93dc-b082b8162660" providerId="ADAL" clId="{84938DB6-8E73-431C-94C2-0BB64DE04D81}" dt="2020-04-19T20:44:44.035" v="972" actId="1076"/>
          <ac:spMkLst>
            <pc:docMk/>
            <pc:sldMk cId="1950879796" sldId="258"/>
            <ac:spMk id="2" creationId="{EA469051-6764-4248-B0DC-C1C756131036}"/>
          </ac:spMkLst>
        </pc:spChg>
        <pc:spChg chg="add mod">
          <ac:chgData name="Ann Titford" userId="122f9793-a15b-4eb1-93dc-b082b8162660" providerId="ADAL" clId="{84938DB6-8E73-431C-94C2-0BB64DE04D81}" dt="2020-04-19T20:42:16.859" v="782" actId="1076"/>
          <ac:spMkLst>
            <pc:docMk/>
            <pc:sldMk cId="1950879796" sldId="258"/>
            <ac:spMk id="5" creationId="{535E6907-DC85-491A-BB1A-C30727DC1F55}"/>
          </ac:spMkLst>
        </pc:spChg>
        <pc:picChg chg="del">
          <ac:chgData name="Ann Titford" userId="122f9793-a15b-4eb1-93dc-b082b8162660" providerId="ADAL" clId="{84938DB6-8E73-431C-94C2-0BB64DE04D81}" dt="2020-04-19T20:39:56.418" v="693" actId="478"/>
          <ac:picMkLst>
            <pc:docMk/>
            <pc:sldMk cId="1950879796" sldId="258"/>
            <ac:picMk id="3" creationId="{B53D8E6E-2A04-4812-8C0E-A0CECF9CD48E}"/>
          </ac:picMkLst>
        </pc:picChg>
        <pc:picChg chg="add mod">
          <ac:chgData name="Ann Titford" userId="122f9793-a15b-4eb1-93dc-b082b8162660" providerId="ADAL" clId="{84938DB6-8E73-431C-94C2-0BB64DE04D81}" dt="2020-04-19T20:42:21.666" v="783" actId="14100"/>
          <ac:picMkLst>
            <pc:docMk/>
            <pc:sldMk cId="1950879796" sldId="258"/>
            <ac:picMk id="4" creationId="{3A5E34D7-0ED9-4DD1-AA9F-60703C95D1E4}"/>
          </ac:picMkLst>
        </pc:picChg>
      </pc:sldChg>
      <pc:sldChg chg="addSp delSp modSp">
        <pc:chgData name="Ann Titford" userId="122f9793-a15b-4eb1-93dc-b082b8162660" providerId="ADAL" clId="{84938DB6-8E73-431C-94C2-0BB64DE04D81}" dt="2020-04-19T21:02:15.065" v="1477" actId="1076"/>
        <pc:sldMkLst>
          <pc:docMk/>
          <pc:sldMk cId="1207372428" sldId="259"/>
        </pc:sldMkLst>
        <pc:spChg chg="mod">
          <ac:chgData name="Ann Titford" userId="122f9793-a15b-4eb1-93dc-b082b8162660" providerId="ADAL" clId="{84938DB6-8E73-431C-94C2-0BB64DE04D81}" dt="2020-04-19T20:57:10.881" v="1298" actId="1076"/>
          <ac:spMkLst>
            <pc:docMk/>
            <pc:sldMk cId="1207372428" sldId="259"/>
            <ac:spMk id="2" creationId="{CE9C06D7-D83E-480E-88C6-A38F3A73858F}"/>
          </ac:spMkLst>
        </pc:spChg>
        <pc:spChg chg="add mod">
          <ac:chgData name="Ann Titford" userId="122f9793-a15b-4eb1-93dc-b082b8162660" providerId="ADAL" clId="{84938DB6-8E73-431C-94C2-0BB64DE04D81}" dt="2020-04-19T21:02:11.393" v="1476" actId="1076"/>
          <ac:spMkLst>
            <pc:docMk/>
            <pc:sldMk cId="1207372428" sldId="259"/>
            <ac:spMk id="3" creationId="{C6728AC8-DCEA-414E-8ECF-5C45BD72D7D9}"/>
          </ac:spMkLst>
        </pc:spChg>
        <pc:spChg chg="add del mod">
          <ac:chgData name="Ann Titford" userId="122f9793-a15b-4eb1-93dc-b082b8162660" providerId="ADAL" clId="{84938DB6-8E73-431C-94C2-0BB64DE04D81}" dt="2020-04-19T20:54:32.720" v="1247"/>
          <ac:spMkLst>
            <pc:docMk/>
            <pc:sldMk cId="1207372428" sldId="259"/>
            <ac:spMk id="4" creationId="{FE73A26E-A9B5-4D56-807C-AC6AE0EAEC1E}"/>
          </ac:spMkLst>
        </pc:spChg>
        <pc:spChg chg="add mod">
          <ac:chgData name="Ann Titford" userId="122f9793-a15b-4eb1-93dc-b082b8162660" providerId="ADAL" clId="{84938DB6-8E73-431C-94C2-0BB64DE04D81}" dt="2020-04-19T20:57:36.210" v="1304" actId="1076"/>
          <ac:spMkLst>
            <pc:docMk/>
            <pc:sldMk cId="1207372428" sldId="259"/>
            <ac:spMk id="5" creationId="{52D7B5F6-78FD-4B73-94C8-D0F072BE51D4}"/>
          </ac:spMkLst>
        </pc:spChg>
        <pc:spChg chg="add del mod">
          <ac:chgData name="Ann Titford" userId="122f9793-a15b-4eb1-93dc-b082b8162660" providerId="ADAL" clId="{84938DB6-8E73-431C-94C2-0BB64DE04D81}" dt="2020-04-19T20:58:45.754" v="1310" actId="478"/>
          <ac:spMkLst>
            <pc:docMk/>
            <pc:sldMk cId="1207372428" sldId="259"/>
            <ac:spMk id="10" creationId="{2D55D786-D10E-471C-A601-998EBE5DD379}"/>
          </ac:spMkLst>
        </pc:spChg>
        <pc:spChg chg="add del">
          <ac:chgData name="Ann Titford" userId="122f9793-a15b-4eb1-93dc-b082b8162660" providerId="ADAL" clId="{84938DB6-8E73-431C-94C2-0BB64DE04D81}" dt="2020-04-19T20:59:03.793" v="1314" actId="478"/>
          <ac:spMkLst>
            <pc:docMk/>
            <pc:sldMk cId="1207372428" sldId="259"/>
            <ac:spMk id="11" creationId="{03653EB6-31C2-400E-948E-DCCCF3367811}"/>
          </ac:spMkLst>
        </pc:spChg>
        <pc:spChg chg="add mod">
          <ac:chgData name="Ann Titford" userId="122f9793-a15b-4eb1-93dc-b082b8162660" providerId="ADAL" clId="{84938DB6-8E73-431C-94C2-0BB64DE04D81}" dt="2020-04-19T21:02:15.065" v="1477" actId="1076"/>
          <ac:spMkLst>
            <pc:docMk/>
            <pc:sldMk cId="1207372428" sldId="259"/>
            <ac:spMk id="12" creationId="{9303B8FA-E7A8-42B3-A365-707C76432D61}"/>
          </ac:spMkLst>
        </pc:spChg>
        <pc:picChg chg="del">
          <ac:chgData name="Ann Titford" userId="122f9793-a15b-4eb1-93dc-b082b8162660" providerId="ADAL" clId="{84938DB6-8E73-431C-94C2-0BB64DE04D81}" dt="2020-04-19T20:48:27.019" v="973" actId="478"/>
          <ac:picMkLst>
            <pc:docMk/>
            <pc:sldMk cId="1207372428" sldId="259"/>
            <ac:picMk id="9" creationId="{139BEED6-A70D-4803-B6EC-BA3540A9AB9C}"/>
          </ac:picMkLst>
        </pc:picChg>
        <pc:picChg chg="add mod">
          <ac:chgData name="Ann Titford" userId="122f9793-a15b-4eb1-93dc-b082b8162660" providerId="ADAL" clId="{84938DB6-8E73-431C-94C2-0BB64DE04D81}" dt="2020-04-19T20:57:32.649" v="1303" actId="1076"/>
          <ac:picMkLst>
            <pc:docMk/>
            <pc:sldMk cId="1207372428" sldId="259"/>
            <ac:picMk id="2050" creationId="{09270686-720E-49F1-A617-C64517CE784B}"/>
          </ac:picMkLst>
        </pc:picChg>
        <pc:picChg chg="add mod">
          <ac:chgData name="Ann Titford" userId="122f9793-a15b-4eb1-93dc-b082b8162660" providerId="ADAL" clId="{84938DB6-8E73-431C-94C2-0BB64DE04D81}" dt="2020-04-19T21:01:00.857" v="1467" actId="1076"/>
          <ac:picMkLst>
            <pc:docMk/>
            <pc:sldMk cId="1207372428" sldId="259"/>
            <ac:picMk id="2052" creationId="{36B5F96E-AC31-4052-98CF-41A801B00C96}"/>
          </ac:picMkLst>
        </pc:picChg>
      </pc:sldChg>
      <pc:sldChg chg="addSp delSp modSp">
        <pc:chgData name="Ann Titford" userId="122f9793-a15b-4eb1-93dc-b082b8162660" providerId="ADAL" clId="{84938DB6-8E73-431C-94C2-0BB64DE04D81}" dt="2020-04-19T21:41:39.414" v="2695" actId="1076"/>
        <pc:sldMkLst>
          <pc:docMk/>
          <pc:sldMk cId="559009345" sldId="260"/>
        </pc:sldMkLst>
        <pc:spChg chg="add mod">
          <ac:chgData name="Ann Titford" userId="122f9793-a15b-4eb1-93dc-b082b8162660" providerId="ADAL" clId="{84938DB6-8E73-431C-94C2-0BB64DE04D81}" dt="2020-04-19T21:36:19.439" v="2680" actId="1076"/>
          <ac:spMkLst>
            <pc:docMk/>
            <pc:sldMk cId="559009345" sldId="260"/>
            <ac:spMk id="2" creationId="{7F6A698B-0EDD-486C-9D18-495C327105A4}"/>
          </ac:spMkLst>
        </pc:spChg>
        <pc:spChg chg="del mod">
          <ac:chgData name="Ann Titford" userId="122f9793-a15b-4eb1-93dc-b082b8162660" providerId="ADAL" clId="{84938DB6-8E73-431C-94C2-0BB64DE04D81}" dt="2020-04-19T21:35:34.755" v="2678"/>
          <ac:spMkLst>
            <pc:docMk/>
            <pc:sldMk cId="559009345" sldId="260"/>
            <ac:spMk id="3" creationId="{9E28F4C9-0FAD-4137-A1F9-AE167FB89FFF}"/>
          </ac:spMkLst>
        </pc:spChg>
        <pc:spChg chg="add mod">
          <ac:chgData name="Ann Titford" userId="122f9793-a15b-4eb1-93dc-b082b8162660" providerId="ADAL" clId="{84938DB6-8E73-431C-94C2-0BB64DE04D81}" dt="2020-04-19T21:38:10.527" v="2684" actId="1076"/>
          <ac:spMkLst>
            <pc:docMk/>
            <pc:sldMk cId="559009345" sldId="260"/>
            <ac:spMk id="4" creationId="{E65FE7D9-FCAE-4448-9738-0377083C5CDE}"/>
          </ac:spMkLst>
        </pc:spChg>
        <pc:spChg chg="add mod">
          <ac:chgData name="Ann Titford" userId="122f9793-a15b-4eb1-93dc-b082b8162660" providerId="ADAL" clId="{84938DB6-8E73-431C-94C2-0BB64DE04D81}" dt="2020-04-19T21:39:07.431" v="2688" actId="1076"/>
          <ac:spMkLst>
            <pc:docMk/>
            <pc:sldMk cId="559009345" sldId="260"/>
            <ac:spMk id="5" creationId="{BC6DA9EB-3D49-45BE-95F1-161B0268B0D3}"/>
          </ac:spMkLst>
        </pc:spChg>
        <pc:spChg chg="add mod">
          <ac:chgData name="Ann Titford" userId="122f9793-a15b-4eb1-93dc-b082b8162660" providerId="ADAL" clId="{84938DB6-8E73-431C-94C2-0BB64DE04D81}" dt="2020-04-19T21:40:13.863" v="2692" actId="1076"/>
          <ac:spMkLst>
            <pc:docMk/>
            <pc:sldMk cId="559009345" sldId="260"/>
            <ac:spMk id="7" creationId="{AA639971-92C7-4FF4-915C-5275B9A56BF3}"/>
          </ac:spMkLst>
        </pc:spChg>
        <pc:spChg chg="mod">
          <ac:chgData name="Ann Titford" userId="122f9793-a15b-4eb1-93dc-b082b8162660" providerId="ADAL" clId="{84938DB6-8E73-431C-94C2-0BB64DE04D81}" dt="2020-04-19T21:35:24.158" v="2674" actId="1076"/>
          <ac:spMkLst>
            <pc:docMk/>
            <pc:sldMk cId="559009345" sldId="260"/>
            <ac:spMk id="9" creationId="{EA7E3778-DB06-40F1-B822-4C9D587D2C8B}"/>
          </ac:spMkLst>
        </pc:spChg>
        <pc:picChg chg="del">
          <ac:chgData name="Ann Titford" userId="122f9793-a15b-4eb1-93dc-b082b8162660" providerId="ADAL" clId="{84938DB6-8E73-431C-94C2-0BB64DE04D81}" dt="2020-04-19T21:35:34.754" v="2676" actId="478"/>
          <ac:picMkLst>
            <pc:docMk/>
            <pc:sldMk cId="559009345" sldId="260"/>
            <ac:picMk id="6" creationId="{2BC085F7-C98A-4013-9739-CA48D7364117}"/>
          </ac:picMkLst>
        </pc:picChg>
        <pc:picChg chg="add mod">
          <ac:chgData name="Ann Titford" userId="122f9793-a15b-4eb1-93dc-b082b8162660" providerId="ADAL" clId="{84938DB6-8E73-431C-94C2-0BB64DE04D81}" dt="2020-04-19T21:37:24.768" v="2682" actId="1076"/>
          <ac:picMkLst>
            <pc:docMk/>
            <pc:sldMk cId="559009345" sldId="260"/>
            <ac:picMk id="6146" creationId="{A6881D62-E125-4991-9C20-D9185B98D7AA}"/>
          </ac:picMkLst>
        </pc:picChg>
        <pc:picChg chg="add mod">
          <ac:chgData name="Ann Titford" userId="122f9793-a15b-4eb1-93dc-b082b8162660" providerId="ADAL" clId="{84938DB6-8E73-431C-94C2-0BB64DE04D81}" dt="2020-04-19T21:38:30.957" v="2686" actId="1076"/>
          <ac:picMkLst>
            <pc:docMk/>
            <pc:sldMk cId="559009345" sldId="260"/>
            <ac:picMk id="6148" creationId="{BFE090F7-DA80-40B9-B6A9-8B87FC9763E9}"/>
          </ac:picMkLst>
        </pc:picChg>
        <pc:picChg chg="add mod">
          <ac:chgData name="Ann Titford" userId="122f9793-a15b-4eb1-93dc-b082b8162660" providerId="ADAL" clId="{84938DB6-8E73-431C-94C2-0BB64DE04D81}" dt="2020-04-19T21:39:47.046" v="2690" actId="1076"/>
          <ac:picMkLst>
            <pc:docMk/>
            <pc:sldMk cId="559009345" sldId="260"/>
            <ac:picMk id="6150" creationId="{BD863A45-DE07-4120-AAF6-C30778BE5265}"/>
          </ac:picMkLst>
        </pc:picChg>
        <pc:picChg chg="add mod">
          <ac:chgData name="Ann Titford" userId="122f9793-a15b-4eb1-93dc-b082b8162660" providerId="ADAL" clId="{84938DB6-8E73-431C-94C2-0BB64DE04D81}" dt="2020-04-19T21:41:39.414" v="2695" actId="1076"/>
          <ac:picMkLst>
            <pc:docMk/>
            <pc:sldMk cId="559009345" sldId="260"/>
            <ac:picMk id="6152" creationId="{9BF4F378-F1AB-41AD-AA6E-7BF8F44EDADC}"/>
          </ac:picMkLst>
        </pc:picChg>
      </pc:sldChg>
      <pc:sldChg chg="addSp delSp modSp">
        <pc:chgData name="Ann Titford" userId="122f9793-a15b-4eb1-93dc-b082b8162660" providerId="ADAL" clId="{84938DB6-8E73-431C-94C2-0BB64DE04D81}" dt="2020-04-19T22:45:48.282" v="4428" actId="20577"/>
        <pc:sldMkLst>
          <pc:docMk/>
          <pc:sldMk cId="2716953041" sldId="262"/>
        </pc:sldMkLst>
        <pc:spChg chg="mod">
          <ac:chgData name="Ann Titford" userId="122f9793-a15b-4eb1-93dc-b082b8162660" providerId="ADAL" clId="{84938DB6-8E73-431C-94C2-0BB64DE04D81}" dt="2020-04-19T22:34:09.034" v="4252" actId="1076"/>
          <ac:spMkLst>
            <pc:docMk/>
            <pc:sldMk cId="2716953041" sldId="262"/>
            <ac:spMk id="4" creationId="{AADF98A3-C200-4D5A-9410-FBB3278A3326}"/>
          </ac:spMkLst>
        </pc:spChg>
        <pc:spChg chg="mod">
          <ac:chgData name="Ann Titford" userId="122f9793-a15b-4eb1-93dc-b082b8162660" providerId="ADAL" clId="{84938DB6-8E73-431C-94C2-0BB64DE04D81}" dt="2020-04-19T22:31:44.379" v="4219" actId="1076"/>
          <ac:spMkLst>
            <pc:docMk/>
            <pc:sldMk cId="2716953041" sldId="262"/>
            <ac:spMk id="5" creationId="{46302C3A-EECC-447B-9255-83CD72693AFA}"/>
          </ac:spMkLst>
        </pc:spChg>
        <pc:spChg chg="add mod">
          <ac:chgData name="Ann Titford" userId="122f9793-a15b-4eb1-93dc-b082b8162660" providerId="ADAL" clId="{84938DB6-8E73-431C-94C2-0BB64DE04D81}" dt="2020-04-19T22:33:53.986" v="4248" actId="14100"/>
          <ac:spMkLst>
            <pc:docMk/>
            <pc:sldMk cId="2716953041" sldId="262"/>
            <ac:spMk id="9" creationId="{ADCAA0E5-21E4-4422-9BE2-8AD5F2866338}"/>
          </ac:spMkLst>
        </pc:spChg>
        <pc:spChg chg="add mod">
          <ac:chgData name="Ann Titford" userId="122f9793-a15b-4eb1-93dc-b082b8162660" providerId="ADAL" clId="{84938DB6-8E73-431C-94C2-0BB64DE04D81}" dt="2020-04-19T22:45:48.282" v="4428" actId="20577"/>
          <ac:spMkLst>
            <pc:docMk/>
            <pc:sldMk cId="2716953041" sldId="262"/>
            <ac:spMk id="10" creationId="{A37FAC84-1BD1-4420-880A-285BA7F2AECA}"/>
          </ac:spMkLst>
        </pc:spChg>
        <pc:spChg chg="add mod">
          <ac:chgData name="Ann Titford" userId="122f9793-a15b-4eb1-93dc-b082b8162660" providerId="ADAL" clId="{84938DB6-8E73-431C-94C2-0BB64DE04D81}" dt="2020-04-19T22:45:39.035" v="4427" actId="20577"/>
          <ac:spMkLst>
            <pc:docMk/>
            <pc:sldMk cId="2716953041" sldId="262"/>
            <ac:spMk id="13" creationId="{E217D753-BA51-4642-A54C-42C2F9335247}"/>
          </ac:spMkLst>
        </pc:spChg>
        <pc:picChg chg="del">
          <ac:chgData name="Ann Titford" userId="122f9793-a15b-4eb1-93dc-b082b8162660" providerId="ADAL" clId="{84938DB6-8E73-431C-94C2-0BB64DE04D81}" dt="2020-04-19T21:59:13.133" v="2884" actId="478"/>
          <ac:picMkLst>
            <pc:docMk/>
            <pc:sldMk cId="2716953041" sldId="262"/>
            <ac:picMk id="2" creationId="{CED44398-8F97-4109-A55C-D547708B4028}"/>
          </ac:picMkLst>
        </pc:picChg>
        <pc:picChg chg="add del mod">
          <ac:chgData name="Ann Titford" userId="122f9793-a15b-4eb1-93dc-b082b8162660" providerId="ADAL" clId="{84938DB6-8E73-431C-94C2-0BB64DE04D81}" dt="2020-04-19T22:29:27.700" v="4190" actId="478"/>
          <ac:picMkLst>
            <pc:docMk/>
            <pc:sldMk cId="2716953041" sldId="262"/>
            <ac:picMk id="6" creationId="{0373798E-D3B0-47A4-83D4-650B5E378C35}"/>
          </ac:picMkLst>
        </pc:picChg>
        <pc:picChg chg="add mod">
          <ac:chgData name="Ann Titford" userId="122f9793-a15b-4eb1-93dc-b082b8162660" providerId="ADAL" clId="{84938DB6-8E73-431C-94C2-0BB64DE04D81}" dt="2020-04-19T22:35:34.721" v="4267" actId="1076"/>
          <ac:picMkLst>
            <pc:docMk/>
            <pc:sldMk cId="2716953041" sldId="262"/>
            <ac:picMk id="7" creationId="{97E508EB-51A5-44B8-8A17-E3FA83A3DBB1}"/>
          </ac:picMkLst>
        </pc:picChg>
        <pc:picChg chg="add mod">
          <ac:chgData name="Ann Titford" userId="122f9793-a15b-4eb1-93dc-b082b8162660" providerId="ADAL" clId="{84938DB6-8E73-431C-94C2-0BB64DE04D81}" dt="2020-04-19T22:34:12.362" v="4253" actId="1076"/>
          <ac:picMkLst>
            <pc:docMk/>
            <pc:sldMk cId="2716953041" sldId="262"/>
            <ac:picMk id="8" creationId="{0B2675C0-057F-42CC-B7AE-76E39107F219}"/>
          </ac:picMkLst>
        </pc:picChg>
        <pc:picChg chg="mod">
          <ac:chgData name="Ann Titford" userId="122f9793-a15b-4eb1-93dc-b082b8162660" providerId="ADAL" clId="{84938DB6-8E73-431C-94C2-0BB64DE04D81}" dt="2020-04-19T22:32:29.482" v="4227" actId="1076"/>
          <ac:picMkLst>
            <pc:docMk/>
            <pc:sldMk cId="2716953041" sldId="262"/>
            <ac:picMk id="11" creationId="{CB1DD7C2-6A00-403E-A7EA-58BF65AFA86A}"/>
          </ac:picMkLst>
        </pc:picChg>
        <pc:picChg chg="add mod">
          <ac:chgData name="Ann Titford" userId="122f9793-a15b-4eb1-93dc-b082b8162660" providerId="ADAL" clId="{84938DB6-8E73-431C-94C2-0BB64DE04D81}" dt="2020-04-19T22:34:06.801" v="4251" actId="1076"/>
          <ac:picMkLst>
            <pc:docMk/>
            <pc:sldMk cId="2716953041" sldId="262"/>
            <ac:picMk id="12" creationId="{9A3D89D8-8587-4AFD-81D1-95C75B21D9D6}"/>
          </ac:picMkLst>
        </pc:picChg>
        <pc:picChg chg="add mod">
          <ac:chgData name="Ann Titford" userId="122f9793-a15b-4eb1-93dc-b082b8162660" providerId="ADAL" clId="{84938DB6-8E73-431C-94C2-0BB64DE04D81}" dt="2020-04-19T22:36:30.850" v="4286" actId="14100"/>
          <ac:picMkLst>
            <pc:docMk/>
            <pc:sldMk cId="2716953041" sldId="262"/>
            <ac:picMk id="14" creationId="{0D6EDB66-C7C1-4A2A-A4CC-9A6BB97E4D0C}"/>
          </ac:picMkLst>
        </pc:picChg>
      </pc:sldChg>
      <pc:sldChg chg="addSp delSp modSp ord">
        <pc:chgData name="Ann Titford" userId="122f9793-a15b-4eb1-93dc-b082b8162660" providerId="ADAL" clId="{84938DB6-8E73-431C-94C2-0BB64DE04D81}" dt="2020-04-19T22:22:11.523" v="3820" actId="20577"/>
        <pc:sldMkLst>
          <pc:docMk/>
          <pc:sldMk cId="4237174787" sldId="263"/>
        </pc:sldMkLst>
        <pc:spChg chg="mod">
          <ac:chgData name="Ann Titford" userId="122f9793-a15b-4eb1-93dc-b082b8162660" providerId="ADAL" clId="{84938DB6-8E73-431C-94C2-0BB64DE04D81}" dt="2020-04-19T22:05:10.780" v="2952" actId="1076"/>
          <ac:spMkLst>
            <pc:docMk/>
            <pc:sldMk cId="4237174787" sldId="263"/>
            <ac:spMk id="2" creationId="{F3FBB820-C716-4410-A892-0E34EF497B4C}"/>
          </ac:spMkLst>
        </pc:spChg>
        <pc:spChg chg="add mod">
          <ac:chgData name="Ann Titford" userId="122f9793-a15b-4eb1-93dc-b082b8162660" providerId="ADAL" clId="{84938DB6-8E73-431C-94C2-0BB64DE04D81}" dt="2020-04-19T22:14:22.339" v="3375" actId="1076"/>
          <ac:spMkLst>
            <pc:docMk/>
            <pc:sldMk cId="4237174787" sldId="263"/>
            <ac:spMk id="3" creationId="{3169F9F3-3C0B-41B5-8344-25E43DDD7ECC}"/>
          </ac:spMkLst>
        </pc:spChg>
        <pc:spChg chg="add mod">
          <ac:chgData name="Ann Titford" userId="122f9793-a15b-4eb1-93dc-b082b8162660" providerId="ADAL" clId="{84938DB6-8E73-431C-94C2-0BB64DE04D81}" dt="2020-04-19T22:15:44.131" v="3401" actId="1076"/>
          <ac:spMkLst>
            <pc:docMk/>
            <pc:sldMk cId="4237174787" sldId="263"/>
            <ac:spMk id="4" creationId="{58860CCC-0275-423B-B232-916509C0FB25}"/>
          </ac:spMkLst>
        </pc:spChg>
        <pc:spChg chg="mod">
          <ac:chgData name="Ann Titford" userId="122f9793-a15b-4eb1-93dc-b082b8162660" providerId="ADAL" clId="{84938DB6-8E73-431C-94C2-0BB64DE04D81}" dt="2020-04-19T22:04:41.948" v="2949" actId="1076"/>
          <ac:spMkLst>
            <pc:docMk/>
            <pc:sldMk cId="4237174787" sldId="263"/>
            <ac:spMk id="5" creationId="{9BE90F63-A497-47E2-9759-EC90A03F9EF9}"/>
          </ac:spMkLst>
        </pc:spChg>
        <pc:spChg chg="add mod">
          <ac:chgData name="Ann Titford" userId="122f9793-a15b-4eb1-93dc-b082b8162660" providerId="ADAL" clId="{84938DB6-8E73-431C-94C2-0BB64DE04D81}" dt="2020-04-19T22:22:11.523" v="3820" actId="20577"/>
          <ac:spMkLst>
            <pc:docMk/>
            <pc:sldMk cId="4237174787" sldId="263"/>
            <ac:spMk id="9" creationId="{56B7C5E8-24F9-4035-BE95-AB8B4BC8EF99}"/>
          </ac:spMkLst>
        </pc:spChg>
        <pc:spChg chg="add mod">
          <ac:chgData name="Ann Titford" userId="122f9793-a15b-4eb1-93dc-b082b8162660" providerId="ADAL" clId="{84938DB6-8E73-431C-94C2-0BB64DE04D81}" dt="2020-04-19T22:20:43.987" v="3674" actId="20577"/>
          <ac:spMkLst>
            <pc:docMk/>
            <pc:sldMk cId="4237174787" sldId="263"/>
            <ac:spMk id="10" creationId="{721C699E-D3D4-4664-964C-A16CCB1A618C}"/>
          </ac:spMkLst>
        </pc:spChg>
        <pc:picChg chg="add del mod">
          <ac:chgData name="Ann Titford" userId="122f9793-a15b-4eb1-93dc-b082b8162660" providerId="ADAL" clId="{84938DB6-8E73-431C-94C2-0BB64DE04D81}" dt="2020-04-19T22:04:19.321" v="2944" actId="478"/>
          <ac:picMkLst>
            <pc:docMk/>
            <pc:sldMk cId="4237174787" sldId="263"/>
            <ac:picMk id="8194" creationId="{A1D4BEC0-2131-4BAE-93BE-5CA7FF065E06}"/>
          </ac:picMkLst>
        </pc:picChg>
        <pc:picChg chg="add mod">
          <ac:chgData name="Ann Titford" userId="122f9793-a15b-4eb1-93dc-b082b8162660" providerId="ADAL" clId="{84938DB6-8E73-431C-94C2-0BB64DE04D81}" dt="2020-04-19T22:15:29.427" v="3398" actId="1076"/>
          <ac:picMkLst>
            <pc:docMk/>
            <pc:sldMk cId="4237174787" sldId="263"/>
            <ac:picMk id="8196" creationId="{36723D16-2365-4D0E-8C3E-8C536BD25C49}"/>
          </ac:picMkLst>
        </pc:picChg>
        <pc:picChg chg="add mod">
          <ac:chgData name="Ann Titford" userId="122f9793-a15b-4eb1-93dc-b082b8162660" providerId="ADAL" clId="{84938DB6-8E73-431C-94C2-0BB64DE04D81}" dt="2020-04-19T22:14:28.787" v="3377" actId="14100"/>
          <ac:picMkLst>
            <pc:docMk/>
            <pc:sldMk cId="4237174787" sldId="263"/>
            <ac:picMk id="8198" creationId="{3FCF5626-B707-44F5-A003-764FA90FB65C}"/>
          </ac:picMkLst>
        </pc:picChg>
      </pc:sldChg>
      <pc:sldChg chg="addSp delSp modSp">
        <pc:chgData name="Ann Titford" userId="122f9793-a15b-4eb1-93dc-b082b8162660" providerId="ADAL" clId="{84938DB6-8E73-431C-94C2-0BB64DE04D81}" dt="2020-04-19T21:14:46.880" v="1828" actId="1076"/>
        <pc:sldMkLst>
          <pc:docMk/>
          <pc:sldMk cId="1381304218" sldId="266"/>
        </pc:sldMkLst>
        <pc:spChg chg="add del mod">
          <ac:chgData name="Ann Titford" userId="122f9793-a15b-4eb1-93dc-b082b8162660" providerId="ADAL" clId="{84938DB6-8E73-431C-94C2-0BB64DE04D81}" dt="2020-04-19T21:12:56.861" v="1778" actId="478"/>
          <ac:spMkLst>
            <pc:docMk/>
            <pc:sldMk cId="1381304218" sldId="266"/>
            <ac:spMk id="2" creationId="{E6025D68-1705-44D7-95E6-BD6D4ABAA7BB}"/>
          </ac:spMkLst>
        </pc:spChg>
        <pc:spChg chg="mod">
          <ac:chgData name="Ann Titford" userId="122f9793-a15b-4eb1-93dc-b082b8162660" providerId="ADAL" clId="{84938DB6-8E73-431C-94C2-0BB64DE04D81}" dt="2020-04-19T21:12:22.704" v="1773" actId="1076"/>
          <ac:spMkLst>
            <pc:docMk/>
            <pc:sldMk cId="1381304218" sldId="266"/>
            <ac:spMk id="3" creationId="{5A46F0D3-48CD-4F59-BD2C-839D4AC82482}"/>
          </ac:spMkLst>
        </pc:spChg>
        <pc:spChg chg="add mod">
          <ac:chgData name="Ann Titford" userId="122f9793-a15b-4eb1-93dc-b082b8162660" providerId="ADAL" clId="{84938DB6-8E73-431C-94C2-0BB64DE04D81}" dt="2020-04-19T21:14:38.321" v="1826" actId="1076"/>
          <ac:spMkLst>
            <pc:docMk/>
            <pc:sldMk cId="1381304218" sldId="266"/>
            <ac:spMk id="4" creationId="{A350003A-AE5B-487B-B920-78B1C4C565B0}"/>
          </ac:spMkLst>
        </pc:spChg>
        <pc:picChg chg="del">
          <ac:chgData name="Ann Titford" userId="122f9793-a15b-4eb1-93dc-b082b8162660" providerId="ADAL" clId="{84938DB6-8E73-431C-94C2-0BB64DE04D81}" dt="2020-04-19T21:11:32.438" v="1682" actId="478"/>
          <ac:picMkLst>
            <pc:docMk/>
            <pc:sldMk cId="1381304218" sldId="266"/>
            <ac:picMk id="6" creationId="{64EC523F-4F5D-4F63-A03A-17EDDE007828}"/>
          </ac:picMkLst>
        </pc:picChg>
        <pc:picChg chg="add mod">
          <ac:chgData name="Ann Titford" userId="122f9793-a15b-4eb1-93dc-b082b8162660" providerId="ADAL" clId="{84938DB6-8E73-431C-94C2-0BB64DE04D81}" dt="2020-04-19T21:14:46.880" v="1828" actId="1076"/>
          <ac:picMkLst>
            <pc:docMk/>
            <pc:sldMk cId="1381304218" sldId="266"/>
            <ac:picMk id="4098" creationId="{C55A17D0-4540-4C0C-8A25-AAEFFDC9164B}"/>
          </ac:picMkLst>
        </pc:picChg>
      </pc:sldChg>
      <pc:sldChg chg="modSp">
        <pc:chgData name="Ann Titford" userId="122f9793-a15b-4eb1-93dc-b082b8162660" providerId="ADAL" clId="{84938DB6-8E73-431C-94C2-0BB64DE04D81}" dt="2020-04-19T20:31:21.115" v="377" actId="20577"/>
        <pc:sldMkLst>
          <pc:docMk/>
          <pc:sldMk cId="2206365442" sldId="268"/>
        </pc:sldMkLst>
        <pc:spChg chg="mod">
          <ac:chgData name="Ann Titford" userId="122f9793-a15b-4eb1-93dc-b082b8162660" providerId="ADAL" clId="{84938DB6-8E73-431C-94C2-0BB64DE04D81}" dt="2020-04-19T20:25:12.357" v="45" actId="20577"/>
          <ac:spMkLst>
            <pc:docMk/>
            <pc:sldMk cId="2206365442" sldId="268"/>
            <ac:spMk id="4" creationId="{63046290-A323-480D-A847-08C7842E9244}"/>
          </ac:spMkLst>
        </pc:spChg>
        <pc:spChg chg="mod">
          <ac:chgData name="Ann Titford" userId="122f9793-a15b-4eb1-93dc-b082b8162660" providerId="ADAL" clId="{84938DB6-8E73-431C-94C2-0BB64DE04D81}" dt="2020-04-19T20:31:21.115" v="377" actId="20577"/>
          <ac:spMkLst>
            <pc:docMk/>
            <pc:sldMk cId="2206365442" sldId="268"/>
            <ac:spMk id="5" creationId="{8B7F1102-E3E2-4054-9D96-5C3D454C9E8C}"/>
          </ac:spMkLst>
        </pc:spChg>
      </pc:sldChg>
      <pc:sldChg chg="modSp del">
        <pc:chgData name="Ann Titford" userId="122f9793-a15b-4eb1-93dc-b082b8162660" providerId="ADAL" clId="{84938DB6-8E73-431C-94C2-0BB64DE04D81}" dt="2020-04-19T20:30:11.508" v="367" actId="2696"/>
        <pc:sldMkLst>
          <pc:docMk/>
          <pc:sldMk cId="2751498796" sldId="269"/>
        </pc:sldMkLst>
        <pc:spChg chg="mod">
          <ac:chgData name="Ann Titford" userId="122f9793-a15b-4eb1-93dc-b082b8162660" providerId="ADAL" clId="{84938DB6-8E73-431C-94C2-0BB64DE04D81}" dt="2020-04-19T20:30:04.818" v="366" actId="20577"/>
          <ac:spMkLst>
            <pc:docMk/>
            <pc:sldMk cId="2751498796" sldId="269"/>
            <ac:spMk id="2" creationId="{87769899-97AA-4348-ADC0-219C2BBE4C68}"/>
          </ac:spMkLst>
        </pc:spChg>
      </pc:sldChg>
      <pc:sldChg chg="modSp">
        <pc:chgData name="Ann Titford" userId="122f9793-a15b-4eb1-93dc-b082b8162660" providerId="ADAL" clId="{84938DB6-8E73-431C-94C2-0BB64DE04D81}" dt="2020-04-19T20:25:51.784" v="47" actId="20577"/>
        <pc:sldMkLst>
          <pc:docMk/>
          <pc:sldMk cId="3531149898" sldId="270"/>
        </pc:sldMkLst>
        <pc:spChg chg="mod">
          <ac:chgData name="Ann Titford" userId="122f9793-a15b-4eb1-93dc-b082b8162660" providerId="ADAL" clId="{84938DB6-8E73-431C-94C2-0BB64DE04D81}" dt="2020-04-19T20:25:51.784" v="47" actId="20577"/>
          <ac:spMkLst>
            <pc:docMk/>
            <pc:sldMk cId="3531149898" sldId="270"/>
            <ac:spMk id="3" creationId="{A7196122-145C-4B3E-B150-91BBA91E58E7}"/>
          </ac:spMkLst>
        </pc:spChg>
      </pc:sldChg>
      <pc:sldChg chg="addSp delSp modSp">
        <pc:chgData name="Ann Titford" userId="122f9793-a15b-4eb1-93dc-b082b8162660" providerId="ADAL" clId="{84938DB6-8E73-431C-94C2-0BB64DE04D81}" dt="2020-04-19T21:58:40.237" v="2883" actId="1076"/>
        <pc:sldMkLst>
          <pc:docMk/>
          <pc:sldMk cId="1713301661" sldId="271"/>
        </pc:sldMkLst>
        <pc:spChg chg="add del mod">
          <ac:chgData name="Ann Titford" userId="122f9793-a15b-4eb1-93dc-b082b8162660" providerId="ADAL" clId="{84938DB6-8E73-431C-94C2-0BB64DE04D81}" dt="2020-04-19T21:52:54.734" v="2768" actId="478"/>
          <ac:spMkLst>
            <pc:docMk/>
            <pc:sldMk cId="1713301661" sldId="271"/>
            <ac:spMk id="3" creationId="{45B95ABA-BFDF-4B5F-BEAB-E2DFF291A76A}"/>
          </ac:spMkLst>
        </pc:spChg>
        <pc:spChg chg="add del mod">
          <ac:chgData name="Ann Titford" userId="122f9793-a15b-4eb1-93dc-b082b8162660" providerId="ADAL" clId="{84938DB6-8E73-431C-94C2-0BB64DE04D81}" dt="2020-04-19T21:56:12.797" v="2870" actId="20577"/>
          <ac:spMkLst>
            <pc:docMk/>
            <pc:sldMk cId="1713301661" sldId="271"/>
            <ac:spMk id="4" creationId="{B65CCCA6-284C-46D8-941A-FB94605F8EB8}"/>
          </ac:spMkLst>
        </pc:spChg>
        <pc:spChg chg="del">
          <ac:chgData name="Ann Titford" userId="122f9793-a15b-4eb1-93dc-b082b8162660" providerId="ADAL" clId="{84938DB6-8E73-431C-94C2-0BB64DE04D81}" dt="2020-04-19T21:47:58.063" v="2754" actId="478"/>
          <ac:spMkLst>
            <pc:docMk/>
            <pc:sldMk cId="1713301661" sldId="271"/>
            <ac:spMk id="5" creationId="{7DC97A62-92F7-4DC4-9353-775D42021125}"/>
          </ac:spMkLst>
        </pc:spChg>
        <pc:spChg chg="add del mod">
          <ac:chgData name="Ann Titford" userId="122f9793-a15b-4eb1-93dc-b082b8162660" providerId="ADAL" clId="{84938DB6-8E73-431C-94C2-0BB64DE04D81}" dt="2020-04-19T21:56:03.761" v="2862"/>
          <ac:spMkLst>
            <pc:docMk/>
            <pc:sldMk cId="1713301661" sldId="271"/>
            <ac:spMk id="6" creationId="{5D1A257F-2716-4715-95DB-40ED1C04016E}"/>
          </ac:spMkLst>
        </pc:spChg>
        <pc:spChg chg="add mod">
          <ac:chgData name="Ann Titford" userId="122f9793-a15b-4eb1-93dc-b082b8162660" providerId="ADAL" clId="{84938DB6-8E73-431C-94C2-0BB64DE04D81}" dt="2020-04-19T21:56:33.313" v="2881" actId="20577"/>
          <ac:spMkLst>
            <pc:docMk/>
            <pc:sldMk cId="1713301661" sldId="271"/>
            <ac:spMk id="9" creationId="{9AD9E71B-F59F-4760-A0F1-981DA7F463F8}"/>
          </ac:spMkLst>
        </pc:spChg>
        <pc:picChg chg="del">
          <ac:chgData name="Ann Titford" userId="122f9793-a15b-4eb1-93dc-b082b8162660" providerId="ADAL" clId="{84938DB6-8E73-431C-94C2-0BB64DE04D81}" dt="2020-04-19T21:47:53.041" v="2753" actId="478"/>
          <ac:picMkLst>
            <pc:docMk/>
            <pc:sldMk cId="1713301661" sldId="271"/>
            <ac:picMk id="2" creationId="{756A2D81-982E-4ADA-9325-A42EDC2F6ECE}"/>
          </ac:picMkLst>
        </pc:picChg>
        <pc:picChg chg="add mod">
          <ac:chgData name="Ann Titford" userId="122f9793-a15b-4eb1-93dc-b082b8162660" providerId="ADAL" clId="{84938DB6-8E73-431C-94C2-0BB64DE04D81}" dt="2020-04-19T21:55:21.500" v="2835" actId="1076"/>
          <ac:picMkLst>
            <pc:docMk/>
            <pc:sldMk cId="1713301661" sldId="271"/>
            <ac:picMk id="7170" creationId="{40D30918-7369-4336-B5A1-36B309487433}"/>
          </ac:picMkLst>
        </pc:picChg>
        <pc:picChg chg="add mod">
          <ac:chgData name="Ann Titford" userId="122f9793-a15b-4eb1-93dc-b082b8162660" providerId="ADAL" clId="{84938DB6-8E73-431C-94C2-0BB64DE04D81}" dt="2020-04-19T21:55:23.197" v="2836" actId="1076"/>
          <ac:picMkLst>
            <pc:docMk/>
            <pc:sldMk cId="1713301661" sldId="271"/>
            <ac:picMk id="7172" creationId="{049C1DC3-3B21-4633-AC0C-9EA0C598C4DA}"/>
          </ac:picMkLst>
        </pc:picChg>
        <pc:picChg chg="add mod">
          <ac:chgData name="Ann Titford" userId="122f9793-a15b-4eb1-93dc-b082b8162660" providerId="ADAL" clId="{84938DB6-8E73-431C-94C2-0BB64DE04D81}" dt="2020-04-19T21:58:40.237" v="2883" actId="1076"/>
          <ac:picMkLst>
            <pc:docMk/>
            <pc:sldMk cId="1713301661" sldId="271"/>
            <ac:picMk id="7174" creationId="{D65D68C0-47E0-4851-876C-E3995E7408C6}"/>
          </ac:picMkLst>
        </pc:picChg>
      </pc:sldChg>
      <pc:sldChg chg="addSp delSp modSp">
        <pc:chgData name="Ann Titford" userId="122f9793-a15b-4eb1-93dc-b082b8162660" providerId="ADAL" clId="{84938DB6-8E73-431C-94C2-0BB64DE04D81}" dt="2020-04-19T22:43:56.275" v="4415" actId="255"/>
        <pc:sldMkLst>
          <pc:docMk/>
          <pc:sldMk cId="443808632" sldId="272"/>
        </pc:sldMkLst>
        <pc:spChg chg="add mod">
          <ac:chgData name="Ann Titford" userId="122f9793-a15b-4eb1-93dc-b082b8162660" providerId="ADAL" clId="{84938DB6-8E73-431C-94C2-0BB64DE04D81}" dt="2020-04-19T21:30:04.070" v="2450" actId="20577"/>
          <ac:spMkLst>
            <pc:docMk/>
            <pc:sldMk cId="443808632" sldId="272"/>
            <ac:spMk id="2" creationId="{E0BA8679-2216-46BB-AC5E-E5C72703F8D8}"/>
          </ac:spMkLst>
        </pc:spChg>
        <pc:spChg chg="mod">
          <ac:chgData name="Ann Titford" userId="122f9793-a15b-4eb1-93dc-b082b8162660" providerId="ADAL" clId="{84938DB6-8E73-431C-94C2-0BB64DE04D81}" dt="2020-04-19T22:43:56.275" v="4415" actId="255"/>
          <ac:spMkLst>
            <pc:docMk/>
            <pc:sldMk cId="443808632" sldId="272"/>
            <ac:spMk id="3" creationId="{C590DDC8-1944-4578-9CD7-70472A0F425E}"/>
          </ac:spMkLst>
        </pc:spChg>
        <pc:spChg chg="add mod">
          <ac:chgData name="Ann Titford" userId="122f9793-a15b-4eb1-93dc-b082b8162660" providerId="ADAL" clId="{84938DB6-8E73-431C-94C2-0BB64DE04D81}" dt="2020-04-19T21:30:14.877" v="2452" actId="767"/>
          <ac:spMkLst>
            <pc:docMk/>
            <pc:sldMk cId="443808632" sldId="272"/>
            <ac:spMk id="4" creationId="{FB779271-752A-4FB9-974E-396415B6505A}"/>
          </ac:spMkLst>
        </pc:spChg>
        <pc:spChg chg="add mod">
          <ac:chgData name="Ann Titford" userId="122f9793-a15b-4eb1-93dc-b082b8162660" providerId="ADAL" clId="{84938DB6-8E73-431C-94C2-0BB64DE04D81}" dt="2020-04-19T21:32:55.583" v="2601" actId="1076"/>
          <ac:spMkLst>
            <pc:docMk/>
            <pc:sldMk cId="443808632" sldId="272"/>
            <ac:spMk id="7" creationId="{1FA1EFED-B6CE-46BA-B301-A6AF62E8F709}"/>
          </ac:spMkLst>
        </pc:spChg>
        <pc:picChg chg="del">
          <ac:chgData name="Ann Titford" userId="122f9793-a15b-4eb1-93dc-b082b8162660" providerId="ADAL" clId="{84938DB6-8E73-431C-94C2-0BB64DE04D81}" dt="2020-04-19T21:19:29.386" v="2027" actId="478"/>
          <ac:picMkLst>
            <pc:docMk/>
            <pc:sldMk cId="443808632" sldId="272"/>
            <ac:picMk id="5" creationId="{FE06E0B1-6A4A-4F02-AF4A-895E5365C7FA}"/>
          </ac:picMkLst>
        </pc:picChg>
        <pc:picChg chg="del">
          <ac:chgData name="Ann Titford" userId="122f9793-a15b-4eb1-93dc-b082b8162660" providerId="ADAL" clId="{84938DB6-8E73-431C-94C2-0BB64DE04D81}" dt="2020-04-19T21:19:27.431" v="2026" actId="478"/>
          <ac:picMkLst>
            <pc:docMk/>
            <pc:sldMk cId="443808632" sldId="272"/>
            <ac:picMk id="6" creationId="{B3041EFE-95FA-4258-9E62-7CD9C25B670B}"/>
          </ac:picMkLst>
        </pc:picChg>
        <pc:picChg chg="add del mod">
          <ac:chgData name="Ann Titford" userId="122f9793-a15b-4eb1-93dc-b082b8162660" providerId="ADAL" clId="{84938DB6-8E73-431C-94C2-0BB64DE04D81}" dt="2020-04-19T21:27:36.249" v="2396" actId="478"/>
          <ac:picMkLst>
            <pc:docMk/>
            <pc:sldMk cId="443808632" sldId="272"/>
            <ac:picMk id="5122" creationId="{91AEB3DB-E8C2-4A53-B9B9-9F0D49F67382}"/>
          </ac:picMkLst>
        </pc:picChg>
        <pc:picChg chg="add mod">
          <ac:chgData name="Ann Titford" userId="122f9793-a15b-4eb1-93dc-b082b8162660" providerId="ADAL" clId="{84938DB6-8E73-431C-94C2-0BB64DE04D81}" dt="2020-04-19T21:33:11.983" v="2604" actId="1076"/>
          <ac:picMkLst>
            <pc:docMk/>
            <pc:sldMk cId="443808632" sldId="272"/>
            <ac:picMk id="5124" creationId="{B22E3482-FCEB-4EC3-AFEA-1FE26960F370}"/>
          </ac:picMkLst>
        </pc:picChg>
      </pc:sldChg>
      <pc:sldChg chg="addSp modSp add setBg">
        <pc:chgData name="Ann Titford" userId="122f9793-a15b-4eb1-93dc-b082b8162660" providerId="ADAL" clId="{84938DB6-8E73-431C-94C2-0BB64DE04D81}" dt="2020-04-19T22:42:59.888" v="4414" actId="20577"/>
        <pc:sldMkLst>
          <pc:docMk/>
          <pc:sldMk cId="411698547" sldId="273"/>
        </pc:sldMkLst>
        <pc:spChg chg="add mod">
          <ac:chgData name="Ann Titford" userId="122f9793-a15b-4eb1-93dc-b082b8162660" providerId="ADAL" clId="{84938DB6-8E73-431C-94C2-0BB64DE04D81}" dt="2020-04-19T22:42:59.888" v="4414" actId="20577"/>
          <ac:spMkLst>
            <pc:docMk/>
            <pc:sldMk cId="411698547" sldId="273"/>
            <ac:spMk id="2" creationId="{46C05A08-56AC-4309-A22F-3F305B593177}"/>
          </ac:spMkLst>
        </pc:spChg>
        <pc:spChg chg="add mod">
          <ac:chgData name="Ann Titford" userId="122f9793-a15b-4eb1-93dc-b082b8162660" providerId="ADAL" clId="{84938DB6-8E73-431C-94C2-0BB64DE04D81}" dt="2020-04-19T22:40:57.036" v="4353" actId="14100"/>
          <ac:spMkLst>
            <pc:docMk/>
            <pc:sldMk cId="411698547" sldId="273"/>
            <ac:spMk id="3" creationId="{E8A74B59-C442-4877-96D7-333A0E1DEB68}"/>
          </ac:spMkLst>
        </pc:spChg>
        <pc:picChg chg="add mod">
          <ac:chgData name="Ann Titford" userId="122f9793-a15b-4eb1-93dc-b082b8162660" providerId="ADAL" clId="{84938DB6-8E73-431C-94C2-0BB64DE04D81}" dt="2020-04-19T22:39:55.873" v="4314" actId="1076"/>
          <ac:picMkLst>
            <pc:docMk/>
            <pc:sldMk cId="411698547" sldId="273"/>
            <ac:picMk id="9218" creationId="{CAC038F9-7B41-40A8-AF46-BE0028AF91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12cbf8esw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pt480pC37D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qIPJZ70khc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CmwXjj1B4UE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-q_-4s_dDa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youtube.com/watch?v=T0NbtMv9lHk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glOT1J80Ss" TargetMode="External"/><Relationship Id="rId4" Type="http://schemas.openxmlformats.org/officeDocument/2006/relationships/hyperlink" Target="https://feltmagnet.com/crafts/Make-Your-Own-Instrument---Pan-Pip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upitermusic.com/international/products/woodwinds/flut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cZ6jv0C2I-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ockphoto.com/ca/vector/music-player-piano-flute-gm817311006-1322307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utes4sale.com/products/haynes-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w9TQS1Ejed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7_ABj5Z2Jw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lunchboxaudio.com/skb-cases-b-foot-flute-ca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musiconline.com/the-flut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Su0trGk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maha.com/en/musical_instrument_guide/flute/mechanis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3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xmlns="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1696279" y="184410"/>
            <a:ext cx="9227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Can you identify the songs in these videos?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6A698B-0EDD-486C-9D18-495C327105A4}"/>
              </a:ext>
            </a:extLst>
          </p:cNvPr>
          <p:cNvSpPr/>
          <p:nvPr/>
        </p:nvSpPr>
        <p:spPr>
          <a:xfrm>
            <a:off x="421655" y="1561308"/>
            <a:ext cx="498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https://www.youtube.com/watch?v=pt480pC37DQ</a:t>
            </a:r>
            <a:endParaRPr lang="en-US" dirty="0"/>
          </a:p>
        </p:txBody>
      </p:sp>
      <p:pic>
        <p:nvPicPr>
          <p:cNvPr id="6146" name="Picture 2" descr="9-year-old plays Flight of the Bumblebee at 210bpm without ...">
            <a:extLst>
              <a:ext uri="{FF2B5EF4-FFF2-40B4-BE49-F238E27FC236}">
                <a16:creationId xmlns:a16="http://schemas.microsoft.com/office/drawing/2014/main" xmlns="" id="{A6881D62-E125-4991-9C20-D9185B98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325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FE7D9-FCAE-4448-9738-0377083C5CDE}"/>
              </a:ext>
            </a:extLst>
          </p:cNvPr>
          <p:cNvSpPr/>
          <p:nvPr/>
        </p:nvSpPr>
        <p:spPr>
          <a:xfrm>
            <a:off x="6309973" y="1561308"/>
            <a:ext cx="49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https://www.youtube.com/watch?v=CmwXjj1B4UE</a:t>
            </a:r>
            <a:endParaRPr lang="en-US" dirty="0"/>
          </a:p>
        </p:txBody>
      </p:sp>
      <p:pic>
        <p:nvPicPr>
          <p:cNvPr id="6148" name="Picture 4" descr="Scarborough Fair flute by Emma He (9 yr old) - YouTube">
            <a:extLst>
              <a:ext uri="{FF2B5EF4-FFF2-40B4-BE49-F238E27FC236}">
                <a16:creationId xmlns:a16="http://schemas.microsoft.com/office/drawing/2014/main" xmlns="" id="{BFE090F7-DA80-40B9-B6A9-8B87FC97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928" y="20689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6DA9EB-3D49-45BE-95F1-161B0268B0D3}"/>
              </a:ext>
            </a:extLst>
          </p:cNvPr>
          <p:cNvSpPr/>
          <p:nvPr/>
        </p:nvSpPr>
        <p:spPr>
          <a:xfrm>
            <a:off x="419171" y="4211742"/>
            <a:ext cx="483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https://www.youtube.com/watch?v=QqIPJZ70khc</a:t>
            </a:r>
            <a:endParaRPr lang="en-US" dirty="0"/>
          </a:p>
        </p:txBody>
      </p:sp>
      <p:pic>
        <p:nvPicPr>
          <p:cNvPr id="6150" name="Picture 6" descr="Melissa.Flutes - Home | Facebook">
            <a:extLst>
              <a:ext uri="{FF2B5EF4-FFF2-40B4-BE49-F238E27FC236}">
                <a16:creationId xmlns:a16="http://schemas.microsoft.com/office/drawing/2014/main" xmlns="" id="{BD863A45-DE07-4120-AAF6-C30778BE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7705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639971-92C7-4FF4-915C-5275B9A56BF3}"/>
              </a:ext>
            </a:extLst>
          </p:cNvPr>
          <p:cNvSpPr/>
          <p:nvPr/>
        </p:nvSpPr>
        <p:spPr>
          <a:xfrm>
            <a:off x="6430071" y="4211742"/>
            <a:ext cx="486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https://www.youtube.com/watch?v=J212cbf8esw</a:t>
            </a:r>
            <a:endParaRPr lang="en-US" dirty="0"/>
          </a:p>
        </p:txBody>
      </p:sp>
      <p:pic>
        <p:nvPicPr>
          <p:cNvPr id="6152" name="Picture 8" descr="Happy - Pharrell Williams Flute Cover - YouTube">
            <a:extLst>
              <a:ext uri="{FF2B5EF4-FFF2-40B4-BE49-F238E27FC236}">
                <a16:creationId xmlns:a16="http://schemas.microsoft.com/office/drawing/2014/main" xmlns="" id="{9BF4F378-F1AB-41AD-AA6E-7BF8F44E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928" y="48420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Flute and guitar (4 min)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https://www.youtube.com/watch?v=-q_-4s_dDac</a:t>
            </a:r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pic>
        <p:nvPicPr>
          <p:cNvPr id="7170" name="Picture 2" descr="Best Flute in The World - YouTube">
            <a:extLst>
              <a:ext uri="{FF2B5EF4-FFF2-40B4-BE49-F238E27FC236}">
                <a16:creationId xmlns:a16="http://schemas.microsoft.com/office/drawing/2014/main" xmlns="" id="{40D30918-7369-4336-B5A1-36B30948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013" y="2172565"/>
            <a:ext cx="2969522" cy="16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ziz Maraka - Ya Bay عزيز مرقة - يا باي (cover) - YouTube">
            <a:extLst>
              <a:ext uri="{FF2B5EF4-FFF2-40B4-BE49-F238E27FC236}">
                <a16:creationId xmlns:a16="http://schemas.microsoft.com/office/drawing/2014/main" xmlns="" id="{049C1DC3-3B21-4633-AC0C-9EA0C598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460" y="2194820"/>
            <a:ext cx="2220100" cy="16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D9E71B-F59F-4760-A0F1-981DA7F463F8}"/>
              </a:ext>
            </a:extLst>
          </p:cNvPr>
          <p:cNvSpPr txBox="1"/>
          <p:nvPr/>
        </p:nvSpPr>
        <p:spPr>
          <a:xfrm>
            <a:off x="757393" y="3927090"/>
            <a:ext cx="9661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Flute and orchestra (4:30 min)</a:t>
            </a:r>
          </a:p>
          <a:p>
            <a:pPr algn="ctr"/>
            <a:r>
              <a:rPr lang="en-US" sz="2800" dirty="0">
                <a:hlinkClick r:id="rId5"/>
              </a:rPr>
              <a:t>https://www.youtube.com/watch?v=T0NbtMv9lHk</a:t>
            </a:r>
            <a:endParaRPr lang="en-US" sz="2800" dirty="0"/>
          </a:p>
        </p:txBody>
      </p:sp>
      <p:pic>
        <p:nvPicPr>
          <p:cNvPr id="7174" name="Picture 6" descr="You Raise Me Up / Daejin Mirsam Wind Orchestra - YouTube">
            <a:extLst>
              <a:ext uri="{FF2B5EF4-FFF2-40B4-BE49-F238E27FC236}">
                <a16:creationId xmlns:a16="http://schemas.microsoft.com/office/drawing/2014/main" xmlns="" id="{D65D68C0-47E0-4851-876C-E3995E74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015" y="50984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2758265" y="116525"/>
            <a:ext cx="66754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Make a Pan Flute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BB820-C716-4410-A892-0E34EF497B4C}"/>
              </a:ext>
            </a:extLst>
          </p:cNvPr>
          <p:cNvSpPr txBox="1"/>
          <p:nvPr/>
        </p:nvSpPr>
        <p:spPr>
          <a:xfrm>
            <a:off x="366061" y="1308714"/>
            <a:ext cx="111683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8196" name="Picture 4" descr="How to build a pan flute out of drinking straws - YouTube">
            <a:extLst>
              <a:ext uri="{FF2B5EF4-FFF2-40B4-BE49-F238E27FC236}">
                <a16:creationId xmlns:a16="http://schemas.microsoft.com/office/drawing/2014/main" xmlns="" id="{36723D16-2365-4D0E-8C3E-8C536BD2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017" y="3106762"/>
            <a:ext cx="4622805" cy="2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ke Your Own Instrument - Pan Pipes | FeltMagnet">
            <a:extLst>
              <a:ext uri="{FF2B5EF4-FFF2-40B4-BE49-F238E27FC236}">
                <a16:creationId xmlns:a16="http://schemas.microsoft.com/office/drawing/2014/main" xmlns="" id="{3FCF5626-B707-44F5-A003-764FA90F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48" y="2509042"/>
            <a:ext cx="2374797" cy="35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69F9F3-3C0B-41B5-8344-25E43DDD7ECC}"/>
              </a:ext>
            </a:extLst>
          </p:cNvPr>
          <p:cNvSpPr txBox="1"/>
          <p:nvPr/>
        </p:nvSpPr>
        <p:spPr>
          <a:xfrm>
            <a:off x="896148" y="6095144"/>
            <a:ext cx="258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is from:  </a:t>
            </a:r>
            <a:r>
              <a:rPr lang="en-US" sz="1200" dirty="0">
                <a:hlinkClick r:id="rId4"/>
              </a:rPr>
              <a:t>https://feltmagnet.com/crafts/Make-Your-Own-Instrument---Pan-Pipes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860CCC-0275-423B-B232-916509C0FB25}"/>
              </a:ext>
            </a:extLst>
          </p:cNvPr>
          <p:cNvSpPr txBox="1"/>
          <p:nvPr/>
        </p:nvSpPr>
        <p:spPr>
          <a:xfrm>
            <a:off x="102072" y="1132188"/>
            <a:ext cx="445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pan flute is an instrument that has origins in ancient cultures.  It is also a traditional instrument played by Indigenous people of Peru, a country in South America.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B7C5E8-24F9-4035-BE95-AB8B4BC8EF99}"/>
              </a:ext>
            </a:extLst>
          </p:cNvPr>
          <p:cNvSpPr txBox="1"/>
          <p:nvPr/>
        </p:nvSpPr>
        <p:spPr>
          <a:xfrm>
            <a:off x="6039331" y="1083576"/>
            <a:ext cx="4867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make a pan flute out of straws.  Watch this video to see how to make one, and start playing! (You will need an adult to help you because a small flame is used to make this instrument.)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https://www.youtube.com/watch?v=sglOT1J80Ss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1C699E-D3D4-4664-964C-A16CCB1A618C}"/>
              </a:ext>
            </a:extLst>
          </p:cNvPr>
          <p:cNvSpPr txBox="1"/>
          <p:nvPr/>
        </p:nvSpPr>
        <p:spPr>
          <a:xfrm>
            <a:off x="6109254" y="5872059"/>
            <a:ext cx="486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need: 8+ plastic drinking straws, scissors, plyers, tape and a lighter.</a:t>
            </a:r>
          </a:p>
        </p:txBody>
      </p:sp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4838106" y="106956"/>
            <a:ext cx="215947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Flute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F98A3-C200-4D5A-9410-FBB3278A3326}"/>
              </a:ext>
            </a:extLst>
          </p:cNvPr>
          <p:cNvSpPr txBox="1"/>
          <p:nvPr/>
        </p:nvSpPr>
        <p:spPr>
          <a:xfrm>
            <a:off x="8029966" y="2508281"/>
            <a:ext cx="46461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flute can have a very high pitched sound, as well as low pitched sounds.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84" y="1122619"/>
            <a:ext cx="2487781" cy="1842957"/>
          </a:xfrm>
          <a:prstGeom prst="rect">
            <a:avLst/>
          </a:prstGeom>
        </p:spPr>
      </p:pic>
      <p:pic>
        <p:nvPicPr>
          <p:cNvPr id="7" name="Picture 6" descr="Make Your Own Instrument - Pan Pipes | FeltMagnet">
            <a:extLst>
              <a:ext uri="{FF2B5EF4-FFF2-40B4-BE49-F238E27FC236}">
                <a16:creationId xmlns:a16="http://schemas.microsoft.com/office/drawing/2014/main" xmlns="" id="{97E508EB-51A5-44B8-8A17-E3FA83A3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4127" y="3794223"/>
            <a:ext cx="1398914" cy="21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appy - Pharrell Williams Flute Cover - YouTube">
            <a:extLst>
              <a:ext uri="{FF2B5EF4-FFF2-40B4-BE49-F238E27FC236}">
                <a16:creationId xmlns:a16="http://schemas.microsoft.com/office/drawing/2014/main" xmlns="" id="{0B2675C0-057F-42CC-B7AE-76E39107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84" y="4381483"/>
            <a:ext cx="1978846" cy="11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CAA0E5-21E4-4422-9BE2-8AD5F2866338}"/>
              </a:ext>
            </a:extLst>
          </p:cNvPr>
          <p:cNvSpPr txBox="1"/>
          <p:nvPr/>
        </p:nvSpPr>
        <p:spPr>
          <a:xfrm>
            <a:off x="270474" y="3128372"/>
            <a:ext cx="29674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 an orchestra, a flute is a member of the woodwind family.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7FAC84-1BD1-4420-880A-285BA7F2AECA}"/>
              </a:ext>
            </a:extLst>
          </p:cNvPr>
          <p:cNvSpPr txBox="1"/>
          <p:nvPr/>
        </p:nvSpPr>
        <p:spPr>
          <a:xfrm>
            <a:off x="7757935" y="5994342"/>
            <a:ext cx="49181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 pan </a:t>
            </a:r>
            <a:r>
              <a:rPr lang="en-US" sz="2000" b="1" dirty="0"/>
              <a:t>flute is a traditional instrument.</a:t>
            </a:r>
          </a:p>
        </p:txBody>
      </p:sp>
      <p:pic>
        <p:nvPicPr>
          <p:cNvPr id="12" name="Picture 4" descr="Jupiter Music - FLUTES">
            <a:extLst>
              <a:ext uri="{FF2B5EF4-FFF2-40B4-BE49-F238E27FC236}">
                <a16:creationId xmlns:a16="http://schemas.microsoft.com/office/drawing/2014/main" xmlns="" id="{9A3D89D8-8587-4AFD-81D1-95C75B21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448" y="969481"/>
            <a:ext cx="377190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17D753-BA51-4642-A54C-42C2F9335247}"/>
              </a:ext>
            </a:extLst>
          </p:cNvPr>
          <p:cNvSpPr txBox="1"/>
          <p:nvPr/>
        </p:nvSpPr>
        <p:spPr>
          <a:xfrm>
            <a:off x="270475" y="5532678"/>
            <a:ext cx="35370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There are many kinds of flutes. A transverse flute is played in  an orchestra.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46290-A323-480D-A847-08C7842E9244}"/>
              </a:ext>
            </a:extLst>
          </p:cNvPr>
          <p:cNvSpPr txBox="1"/>
          <p:nvPr/>
        </p:nvSpPr>
        <p:spPr>
          <a:xfrm>
            <a:off x="2093345" y="209910"/>
            <a:ext cx="936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2  :  Woodwind Family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What are 2 instruments in the Woodwind Family?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Can you describe how a woodwind instrument makes it’s sound?</a:t>
            </a:r>
          </a:p>
          <a:p>
            <a:r>
              <a:rPr lang="en-US" sz="2800" dirty="0">
                <a:cs typeface="Calibri"/>
              </a:rPr>
              <a:t>Hint: airflow, fipple, inside flute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How are the different notes made?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3: Flute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5156510" y="110354"/>
            <a:ext cx="14746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Flute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1951219" y="787417"/>
            <a:ext cx="828956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 </a:t>
            </a:r>
            <a:endParaRPr lang="en-US" dirty="0"/>
          </a:p>
          <a:p>
            <a:pPr algn="ctr"/>
            <a:r>
              <a:rPr lang="en-US" sz="2800" b="1" dirty="0">
                <a:latin typeface="Arial"/>
                <a:cs typeface="Arial"/>
              </a:rPr>
              <a:t>I can identify the sound of a flute playing.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I can make a pan flute and play it.</a:t>
            </a:r>
          </a:p>
        </p:txBody>
      </p:sp>
      <p:pic>
        <p:nvPicPr>
          <p:cNvPr id="1028" name="Picture 4" descr="Jupiter Music - FLUTES">
            <a:extLst>
              <a:ext uri="{FF2B5EF4-FFF2-40B4-BE49-F238E27FC236}">
                <a16:creationId xmlns:a16="http://schemas.microsoft.com/office/drawing/2014/main" xmlns="" id="{5755655B-0409-479E-ACDD-4D0EE219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25" y="2405032"/>
            <a:ext cx="9310954" cy="34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0F6D51-CC38-45B9-8CE4-749768F84ADA}"/>
              </a:ext>
            </a:extLst>
          </p:cNvPr>
          <p:cNvSpPr txBox="1"/>
          <p:nvPr/>
        </p:nvSpPr>
        <p:spPr>
          <a:xfrm>
            <a:off x="929825" y="6070583"/>
            <a:ext cx="452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3"/>
              </a:rPr>
              <a:t>http://jupitermusic.com/international/products/woodwinds/flutes/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C05A08-56AC-4309-A22F-3F305B593177}"/>
              </a:ext>
            </a:extLst>
          </p:cNvPr>
          <p:cNvSpPr txBox="1"/>
          <p:nvPr/>
        </p:nvSpPr>
        <p:spPr>
          <a:xfrm>
            <a:off x="1189947" y="643402"/>
            <a:ext cx="9539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 this video link, a musician plays 10 songs on a flute.</a:t>
            </a:r>
          </a:p>
          <a:p>
            <a:pPr algn="ctr"/>
            <a:r>
              <a:rPr lang="en-US" sz="3200" b="1" dirty="0"/>
              <a:t>Which compositions are familiar to you?</a:t>
            </a:r>
          </a:p>
          <a:p>
            <a:pPr algn="ctr"/>
            <a:r>
              <a:rPr lang="en-US" sz="3200" b="1" dirty="0"/>
              <a:t>Where have you heard these pieces before?</a:t>
            </a:r>
          </a:p>
          <a:p>
            <a:pPr algn="ctr"/>
            <a:r>
              <a:rPr lang="en-US" sz="2400" u="sng" dirty="0">
                <a:hlinkClick r:id="rId2"/>
              </a:rPr>
              <a:t>https://www.youtube.com/watch?v=cZ6jv0C2I-4</a:t>
            </a:r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9218" name="Picture 2" descr="Music Player Piano Flute Stock Illustration - Download Image Now ...">
            <a:extLst>
              <a:ext uri="{FF2B5EF4-FFF2-40B4-BE49-F238E27FC236}">
                <a16:creationId xmlns:a16="http://schemas.microsoft.com/office/drawing/2014/main" xmlns="" id="{CAC038F9-7B41-40A8-AF46-BE0028AF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998" y="2748976"/>
            <a:ext cx="5246443" cy="37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A74B59-C442-4877-96D7-333A0E1DEB68}"/>
              </a:ext>
            </a:extLst>
          </p:cNvPr>
          <p:cNvSpPr txBox="1"/>
          <p:nvPr/>
        </p:nvSpPr>
        <p:spPr>
          <a:xfrm>
            <a:off x="8469441" y="5832020"/>
            <a:ext cx="361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is from:  </a:t>
            </a:r>
            <a:r>
              <a:rPr lang="en-US" sz="1200" dirty="0">
                <a:hlinkClick r:id="rId4"/>
              </a:rPr>
              <a:t>https://www.istockphoto.com/ca/vector/music-player-piano-flute-gm817311006-132230759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169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7052634" y="327905"/>
            <a:ext cx="4741652" cy="56938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3 parts to the flute.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From this picture, take a guess by pointing to each part: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Head joint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Body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Foot Joint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2" descr="William S. Haynes Handmade Custom Flute in Platinum (New) – Flute ...">
            <a:extLst>
              <a:ext uri="{FF2B5EF4-FFF2-40B4-BE49-F238E27FC236}">
                <a16:creationId xmlns:a16="http://schemas.microsoft.com/office/drawing/2014/main" xmlns="" id="{3A5E34D7-0ED9-4DD1-AA9F-60703C95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6" y="0"/>
            <a:ext cx="570908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5E6907-DC85-491A-BB1A-C30727DC1F55}"/>
              </a:ext>
            </a:extLst>
          </p:cNvPr>
          <p:cNvSpPr txBox="1"/>
          <p:nvPr/>
        </p:nvSpPr>
        <p:spPr>
          <a:xfrm>
            <a:off x="159026" y="6596390"/>
            <a:ext cx="5155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</a:t>
            </a:r>
            <a:r>
              <a:rPr lang="en-US" sz="1100" dirty="0">
                <a:hlinkClick r:id="rId3"/>
              </a:rPr>
              <a:t>https://www.flutes4sale.com/products/haynes-pt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How do you play a flute?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Check out these videos to learn about the flute.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728AC8-DCEA-414E-8ECF-5C45BD72D7D9}"/>
              </a:ext>
            </a:extLst>
          </p:cNvPr>
          <p:cNvSpPr txBox="1"/>
          <p:nvPr/>
        </p:nvSpPr>
        <p:spPr>
          <a:xfrm>
            <a:off x="265044" y="1929552"/>
            <a:ext cx="663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Opening the case and naming the parts.</a:t>
            </a:r>
          </a:p>
          <a:p>
            <a:r>
              <a:rPr lang="en-US" sz="2400" dirty="0">
                <a:hlinkClick r:id="rId2"/>
              </a:rPr>
              <a:t>https://www.youtube.com/watch?v=w9TQS1Ejedo</a:t>
            </a:r>
            <a:endParaRPr lang="en-US" sz="2400" dirty="0"/>
          </a:p>
        </p:txBody>
      </p:sp>
      <p:pic>
        <p:nvPicPr>
          <p:cNvPr id="2050" name="Picture 2" descr="SKB Cases B-Foot Flute Case">
            <a:extLst>
              <a:ext uri="{FF2B5EF4-FFF2-40B4-BE49-F238E27FC236}">
                <a16:creationId xmlns:a16="http://schemas.microsoft.com/office/drawing/2014/main" xmlns="" id="{09270686-720E-49F1-A617-C64517CE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991" y="1465726"/>
            <a:ext cx="3611612" cy="22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7B5F6-78FD-4B73-94C8-D0F072BE51D4}"/>
              </a:ext>
            </a:extLst>
          </p:cNvPr>
          <p:cNvSpPr txBox="1"/>
          <p:nvPr/>
        </p:nvSpPr>
        <p:spPr>
          <a:xfrm>
            <a:off x="7056991" y="3737114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4"/>
              </a:rPr>
              <a:t>https://www.lunchboxaudio.com/skb-cases-b-foot-flute-case/</a:t>
            </a:r>
            <a:endParaRPr lang="en-US" sz="1200" dirty="0"/>
          </a:p>
        </p:txBody>
      </p:sp>
      <p:pic>
        <p:nvPicPr>
          <p:cNvPr id="2052" name="Picture 4" descr="Beginner Flute Lesson 2 - How to Make a Sound! (embouchure, band ...">
            <a:extLst>
              <a:ext uri="{FF2B5EF4-FFF2-40B4-BE49-F238E27FC236}">
                <a16:creationId xmlns:a16="http://schemas.microsoft.com/office/drawing/2014/main" xmlns="" id="{36B5F96E-AC31-4052-98CF-41A801B0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991" y="4319366"/>
            <a:ext cx="3611612" cy="20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03B8FA-E7A8-42B3-A365-707C76432D61}"/>
              </a:ext>
            </a:extLst>
          </p:cNvPr>
          <p:cNvSpPr txBox="1"/>
          <p:nvPr/>
        </p:nvSpPr>
        <p:spPr>
          <a:xfrm>
            <a:off x="159028" y="4504135"/>
            <a:ext cx="649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make a sound from the head joint.</a:t>
            </a:r>
          </a:p>
          <a:p>
            <a:r>
              <a:rPr lang="en-US" sz="2400" dirty="0">
                <a:hlinkClick r:id="rId6"/>
              </a:rPr>
              <a:t>https://www.youtube.com/watch?v=I7_ABj5Z2Jw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6F0D3-48CD-4F59-BD2C-839D4AC82482}"/>
              </a:ext>
            </a:extLst>
          </p:cNvPr>
          <p:cNvSpPr txBox="1"/>
          <p:nvPr/>
        </p:nvSpPr>
        <p:spPr>
          <a:xfrm>
            <a:off x="1677627" y="197958"/>
            <a:ext cx="883674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Here’s a diagram of more detailed parts of a flute.</a:t>
            </a:r>
            <a:endParaRPr lang="en-US" dirty="0">
              <a:cs typeface="Calibri" panose="020F0502020204030204"/>
            </a:endParaRPr>
          </a:p>
          <a:p>
            <a:endParaRPr lang="en-US" sz="1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4AE9F-6116-450F-BAFB-180753B9042E}"/>
              </a:ext>
            </a:extLst>
          </p:cNvPr>
          <p:cNvSpPr txBox="1"/>
          <p:nvPr/>
        </p:nvSpPr>
        <p:spPr>
          <a:xfrm>
            <a:off x="641230" y="4019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4098" name="Picture 2" descr="The Flute — A &amp; G Central Music">
            <a:extLst>
              <a:ext uri="{FF2B5EF4-FFF2-40B4-BE49-F238E27FC236}">
                <a16:creationId xmlns:a16="http://schemas.microsoft.com/office/drawing/2014/main" xmlns="" id="{C55A17D0-4540-4C0C-8A25-AAEFFDC9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566" y="1247126"/>
            <a:ext cx="8636867" cy="50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50003A-AE5B-487B-B920-78B1C4C565B0}"/>
              </a:ext>
            </a:extLst>
          </p:cNvPr>
          <p:cNvSpPr txBox="1"/>
          <p:nvPr/>
        </p:nvSpPr>
        <p:spPr>
          <a:xfrm>
            <a:off x="2171052" y="6333661"/>
            <a:ext cx="52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3"/>
              </a:rPr>
              <a:t>https://www.schoolmusiconline.com/the-flute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8130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0DDC8-1944-4578-9CD7-70472A0F425E}"/>
              </a:ext>
            </a:extLst>
          </p:cNvPr>
          <p:cNvSpPr txBox="1"/>
          <p:nvPr/>
        </p:nvSpPr>
        <p:spPr>
          <a:xfrm>
            <a:off x="249836" y="119918"/>
            <a:ext cx="1169232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How a Flute is Made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There is quite a process to making a flute.  Below is a video that shows you the factory process of making a flute.  If you are interested in building things, you may find this process fascinating.</a:t>
            </a:r>
          </a:p>
        </p:txBody>
      </p:sp>
      <p:pic>
        <p:nvPicPr>
          <p:cNvPr id="5124" name="Picture 4" descr="Flute - Musical Instrument Guide - Yamaha Corporation">
            <a:extLst>
              <a:ext uri="{FF2B5EF4-FFF2-40B4-BE49-F238E27FC236}">
                <a16:creationId xmlns:a16="http://schemas.microsoft.com/office/drawing/2014/main" xmlns="" id="{B22E3482-FCEB-4EC3-AFEA-1FE26960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889" y="3738727"/>
            <a:ext cx="6911312" cy="27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BA8679-2216-46BB-AC5E-E5C72703F8D8}"/>
              </a:ext>
            </a:extLst>
          </p:cNvPr>
          <p:cNvSpPr txBox="1"/>
          <p:nvPr/>
        </p:nvSpPr>
        <p:spPr>
          <a:xfrm>
            <a:off x="2913088" y="2554570"/>
            <a:ext cx="686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It’s Made – Flute</a:t>
            </a:r>
          </a:p>
          <a:p>
            <a:r>
              <a:rPr lang="en-US" sz="2400" dirty="0">
                <a:hlinkClick r:id="rId3"/>
              </a:rPr>
              <a:t>https://www.youtube.com/watch?v=DHSu0trGkRg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779271-752A-4FB9-974E-396415B6505A}"/>
              </a:ext>
            </a:extLst>
          </p:cNvPr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A1EFED-B6CE-46BA-B301-A6AF62E8F709}"/>
              </a:ext>
            </a:extLst>
          </p:cNvPr>
          <p:cNvSpPr txBox="1"/>
          <p:nvPr/>
        </p:nvSpPr>
        <p:spPr>
          <a:xfrm>
            <a:off x="2650435" y="6461083"/>
            <a:ext cx="736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</a:t>
            </a:r>
            <a:r>
              <a:rPr lang="en-US" sz="1200" dirty="0">
                <a:hlinkClick r:id="rId4"/>
              </a:rPr>
              <a:t>https://www.yamaha.com/en/musical_instrument_guide/flute/mechanism/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438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9E9C0E-783E-49EC-B2AE-03AED499AF37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521</Words>
  <Application>Microsoft Office PowerPoint</Application>
  <PresentationFormat>Custom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1450</cp:revision>
  <dcterms:created xsi:type="dcterms:W3CDTF">2020-04-03T18:10:04Z</dcterms:created>
  <dcterms:modified xsi:type="dcterms:W3CDTF">2020-04-20T21:35:40Z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